
<file path=[Content_Types].xml><?xml version="1.0" encoding="utf-8"?>
<Types xmlns="http://schemas.openxmlformats.org/package/2006/content-types">
  <Default Extension="xml" ContentType="application/vnd.openxmlformats-package.core-properties+xml"/>
  <Default Extension="rels" ContentType="application/vnd.openxmlformats-package.relationships+xml"/>
  <Default Extension="jpeg" ContentType="image/jpeg"/>
  <Default Extension="png" ContentType="image/p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41.xml" ContentType="application/vnd.openxmlformats-officedocument.presentationml.slide+xml"/>
  <Override PartName="/ppt/notesSlides/notesSlide41.xml" ContentType="application/vnd.openxmlformats-officedocument.presentationml.notesSlide+xml"/>
  <Override PartName="/ppt/notesMasters/notesMaster11.xml" ContentType="application/vnd.openxmlformats-officedocument.presentationml.notesMaster+xml"/>
  <Override PartName="/ppt/theme/theme51.xml" ContentType="application/vnd.openxmlformats-officedocument.theme+xml"/>
  <Override PartName="/ppt/slideLayouts/slideLayout191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5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22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2310.xml" ContentType="application/vnd.openxmlformats-officedocument.presentationml.slideLayout+xml"/>
  <Override PartName="/ppt/slideLayouts/slideLayout2811.xml" ContentType="application/vnd.openxmlformats-officedocument.presentationml.slideLayout+xml"/>
  <Override PartName="/ppt/slideLayouts/slideLayout2212.xml" ContentType="application/vnd.openxmlformats-officedocument.presentationml.slideLayout+xml"/>
  <Override PartName="/ppt/slideLayouts/slideLayout3213.xml" ContentType="application/vnd.openxmlformats-officedocument.presentationml.slideLayout+xml"/>
  <Override PartName="/ppt/slideLayouts/slideLayout2714.xml" ContentType="application/vnd.openxmlformats-officedocument.presentationml.slideLayout+xml"/>
  <Override PartName="/ppt/slideLayouts/slideLayout2115.xml" ContentType="application/vnd.openxmlformats-officedocument.presentationml.slideLayout+xml"/>
  <Override PartName="/ppt/slideLayouts/slideLayout2616.xml" ContentType="application/vnd.openxmlformats-officedocument.presentationml.slideLayout+xml"/>
  <Override PartName="/ppt/slideLayouts/slideLayout3117.xml" ContentType="application/vnd.openxmlformats-officedocument.presentationml.slideLayout+xml"/>
  <Override PartName="/ppt/slides/slide92.xml" ContentType="application/vnd.openxmlformats-officedocument.presentationml.slide+xml"/>
  <Override PartName="/ppt/charts/chart1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Slides/notesSlide82.xml" ContentType="application/vnd.openxmlformats-officedocument.presentationml.notesSlide+xml"/>
  <Override PartName="/ppt/slideLayouts/slideLayout218.xml" ContentType="application/vnd.openxmlformats-officedocument.presentationml.slideLayout+xml"/>
  <Override PartName="/ppt/slideMasters/slideMaster12.xml" ContentType="application/vnd.openxmlformats-officedocument.presentationml.slideMaster+xml"/>
  <Override PartName="/ppt/slideLayouts/slideLayout819.xml" ContentType="application/vnd.openxmlformats-officedocument.presentationml.slideLayout+xml"/>
  <Override PartName="/ppt/slideLayouts/slideLayout1320.xml" ContentType="application/vnd.openxmlformats-officedocument.presentationml.slideLayout+xml"/>
  <Override PartName="/ppt/theme/theme13.xml" ContentType="application/vnd.openxmlformats-officedocument.theme+xml"/>
  <Override PartName="/ppt/slideLayouts/slideLayout321.xml" ContentType="application/vnd.openxmlformats-officedocument.presentationml.slideLayout+xml"/>
  <Override PartName="/ppt/slideLayouts/slideLayout722.xml" ContentType="application/vnd.openxmlformats-officedocument.presentationml.slideLayout+xml"/>
  <Override PartName="/ppt/slideLayouts/slideLayout1223.xml" ContentType="application/vnd.openxmlformats-officedocument.presentationml.slideLayout+xml"/>
  <Override PartName="/ppt/slideLayouts/slideLayout1724.xml" ContentType="application/vnd.openxmlformats-officedocument.presentationml.slideLayout+xml"/>
  <Override PartName="/ppt/slideLayouts/slideLayout16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627.xml" ContentType="application/vnd.openxmlformats-officedocument.presentationml.slideLayout+xml"/>
  <Override PartName="/ppt/slideLayouts/slideLayout1128.xml" ContentType="application/vnd.openxmlformats-officedocument.presentationml.slideLayout+xml"/>
  <Override PartName="/ppt/slideLayouts/slideLayout529.xml" ContentType="application/vnd.openxmlformats-officedocument.presentationml.slideLayout+xml"/>
  <Override PartName="/ppt/slideLayouts/slideLayout1530.xml" ContentType="application/vnd.openxmlformats-officedocument.presentationml.slideLayout+xml"/>
  <Override PartName="/ppt/slideLayouts/slideLayout10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933.xml" ContentType="application/vnd.openxmlformats-officedocument.presentationml.slideLayout+xml"/>
  <Override PartName="/ppt/slideLayouts/slideLayout1434.xml" ContentType="application/vnd.openxmlformats-officedocument.presentationml.slideLayout+xml"/>
  <Override PartName="/ppt/slides/slide143.xml" ContentType="application/vnd.openxmlformats-officedocument.presentationml.slide+xml"/>
  <Override PartName="/ppt/notesSlides/notesSlide133.xml" ContentType="application/vnd.openxmlformats-officedocument.presentationml.notesSlide+xml"/>
  <Override PartName="/ppt/slideLayouts/slideLayout5235.xml" ContentType="application/vnd.openxmlformats-officedocument.presentationml.slideLayout+xml"/>
  <Override PartName="/ppt/slideMasters/slideMaster43.xml" ContentType="application/vnd.openxmlformats-officedocument.presentationml.slideMaster+xml"/>
  <Override PartName="/ppt/slideLayouts/slideLayout5936.xml" ContentType="application/vnd.openxmlformats-officedocument.presentationml.slideLayout+xml"/>
  <Override PartName="/ppt/slideLayouts/slideLayout6437.xml" ContentType="application/vnd.openxmlformats-officedocument.presentationml.slideLayout+xml"/>
  <Override PartName="/ppt/theme/theme44.xml" ContentType="application/vnd.openxmlformats-officedocument.theme+xml"/>
  <Override PartName="/ppt/slideLayouts/slideLayout5438.xml" ContentType="application/vnd.openxmlformats-officedocument.presentationml.slideLayout+xml"/>
  <Override PartName="/ppt/slideLayouts/slideLayout5839.xml" ContentType="application/vnd.openxmlformats-officedocument.presentationml.slideLayout+xml"/>
  <Override PartName="/ppt/slideLayouts/slideLayout6340.xml" ContentType="application/vnd.openxmlformats-officedocument.presentationml.slideLayout+xml"/>
  <Override PartName="/ppt/slideLayouts/slideLayout6841.xml" ContentType="application/vnd.openxmlformats-officedocument.presentationml.slideLayout+xml"/>
  <Override PartName="/ppt/slideLayouts/slideLayout5342.xml" ContentType="application/vnd.openxmlformats-officedocument.presentationml.slideLayout+xml"/>
  <Override PartName="/ppt/slideLayouts/slideLayout6743.xml" ContentType="application/vnd.openxmlformats-officedocument.presentationml.slideLayout+xml"/>
  <Override PartName="/ppt/slideLayouts/slideLayout5744.xml" ContentType="application/vnd.openxmlformats-officedocument.presentationml.slideLayout+xml"/>
  <Override PartName="/ppt/slideLayouts/slideLayout6245.xml" ContentType="application/vnd.openxmlformats-officedocument.presentationml.slideLayout+xml"/>
  <Override PartName="/ppt/slideLayouts/slideLayout5646.xml" ContentType="application/vnd.openxmlformats-officedocument.presentationml.slideLayout+xml"/>
  <Override PartName="/ppt/slideLayouts/slideLayout6647.xml" ContentType="application/vnd.openxmlformats-officedocument.presentationml.slideLayout+xml"/>
  <Override PartName="/ppt/slideLayouts/slideLayout6148.xml" ContentType="application/vnd.openxmlformats-officedocument.presentationml.slideLayout+xml"/>
  <Override PartName="/ppt/slideLayouts/slideLayout5549.xml" ContentType="application/vnd.openxmlformats-officedocument.presentationml.slideLayout+xml"/>
  <Override PartName="/ppt/slideLayouts/slideLayout6050.xml" ContentType="application/vnd.openxmlformats-officedocument.presentationml.slideLayout+xml"/>
  <Override PartName="/ppt/slideLayouts/slideLayout6551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34.xml" ContentType="application/vnd.openxmlformats-officedocument.presentationml.slideMaster+xml"/>
  <Override PartName="/ppt/slideLayouts/slideLayout4252.xml" ContentType="application/vnd.openxmlformats-officedocument.presentationml.slideLayout+xml"/>
  <Override PartName="/ppt/slideLayouts/slideLayout4753.xml" ContentType="application/vnd.openxmlformats-officedocument.presentationml.slideLayout+xml"/>
  <Override PartName="/ppt/theme/theme35.xml" ContentType="application/vnd.openxmlformats-officedocument.theme+xml"/>
  <Override PartName="/ppt/slideLayouts/slideLayout3754.xml" ContentType="application/vnd.openxmlformats-officedocument.presentationml.slideLayout+xml"/>
  <Override PartName="/ppt/slideLayouts/slideLayout4155.xml" ContentType="application/vnd.openxmlformats-officedocument.presentationml.slideLayout+xml"/>
  <Override PartName="/ppt/slideLayouts/slideLayout4656.xml" ContentType="application/vnd.openxmlformats-officedocument.presentationml.slideLayout+xml"/>
  <Override PartName="/ppt/slideLayouts/slideLayout5157.xml" ContentType="application/vnd.openxmlformats-officedocument.presentationml.slideLayout+xml"/>
  <Override PartName="/ppt/slideLayouts/slideLayout3658.xml" ContentType="application/vnd.openxmlformats-officedocument.presentationml.slideLayout+xml"/>
  <Override PartName="/ppt/slideLayouts/slideLayout5059.xml" ContentType="application/vnd.openxmlformats-officedocument.presentationml.slideLayout+xml"/>
  <Override PartName="/ppt/slideLayouts/slideLayout3560.xml" ContentType="application/vnd.openxmlformats-officedocument.presentationml.slideLayout+xml"/>
  <Override PartName="/ppt/slideLayouts/slideLayout4061.xml" ContentType="application/vnd.openxmlformats-officedocument.presentationml.slideLayout+xml"/>
  <Override PartName="/ppt/slideLayouts/slideLayout4562.xml" ContentType="application/vnd.openxmlformats-officedocument.presentationml.slideLayout+xml"/>
  <Override PartName="/ppt/slideLayouts/slideLayout3963.xml" ContentType="application/vnd.openxmlformats-officedocument.presentationml.slideLayout+xml"/>
  <Override PartName="/ppt/slideLayouts/slideLayout4964.xml" ContentType="application/vnd.openxmlformats-officedocument.presentationml.slideLayout+xml"/>
  <Override PartName="/ppt/slideLayouts/slideLayout4465.xml" ContentType="application/vnd.openxmlformats-officedocument.presentationml.slideLayout+xml"/>
  <Override PartName="/ppt/slideLayouts/slideLayout3866.xml" ContentType="application/vnd.openxmlformats-officedocument.presentationml.slideLayout+xml"/>
  <Override PartName="/ppt/slideLayouts/slideLayout4367.xml" ContentType="application/vnd.openxmlformats-officedocument.presentationml.slideLayout+xml"/>
  <Override PartName="/ppt/slideLayouts/slideLayout4868.xml" ContentType="application/vnd.openxmlformats-officedocument.presentationml.slideLayout+xml"/>
  <Override PartName="/ppt/slides/slide174.xml" ContentType="application/vnd.openxmlformats-officedocument.presentationml.slide+xml"/>
  <Override PartName="/ppt/charts/chart32.xml" ContentType="application/vnd.openxmlformats-officedocument.drawingml.chart+xml"/>
  <Override PartName="/ppt/charts/colors32.xml" ContentType="application/vnd.ms-office.chartcolorstyle+xml"/>
  <Override PartName="/ppt/charts/style32.xml" ContentType="application/vnd.ms-office.chartstyle+xml"/>
  <Override PartName="/ppt/notesSlides/notesSlide154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35.xml" ContentType="application/vnd.openxmlformats-officedocument.presentationml.notesSlide+xml"/>
  <Override PartName="/ppt/slides/slide86.xml" ContentType="application/vnd.openxmlformats-officedocument.presentationml.slide+xml"/>
  <Override PartName="/ppt/diagrams/layout11.xml" ContentType="application/vnd.openxmlformats-officedocument.drawingml.diagramLayout+xml"/>
  <Override PartName="/ppt/diagrams/data11.xml" ContentType="application/vnd.openxmlformats-officedocument.drawingml.diagramData+xml"/>
  <Override PartName="/ppt/diagrams/drawing1.xml" ContentType="application/vnd.ms-office.drawingml.diagramDrawing+xml"/>
  <Override PartName="/ppt/diagrams/colors11.xml" ContentType="application/vnd.openxmlformats-officedocument.drawingml.diagramColors+xml"/>
  <Override PartName="/ppt/diagrams/quickStyle11.xml" ContentType="application/vnd.openxmlformats-officedocument.drawingml.diagramStyle+xml"/>
  <Override PartName="/ppt/slides/slide137.xml" ContentType="application/vnd.openxmlformats-officedocument.presentationml.slide+xml"/>
  <Override PartName="/ppt/notesSlides/notesSlide126.xml" ContentType="application/vnd.openxmlformats-officedocument.presentationml.notesSlide+xml"/>
  <Override PartName="/ppt/slides/slide128.xml" ContentType="application/vnd.openxmlformats-officedocument.presentationml.slide+xml"/>
  <Override PartName="/ppt/diagrams/data22.xml" ContentType="application/vnd.openxmlformats-officedocument.drawingml.diagramData+xml"/>
  <Override PartName="/ppt/diagrams/drawing22.xml" ContentType="application/vnd.ms-office.drawingml.diagramDrawing+xml"/>
  <Override PartName="/ppt/notesSlides/notesSlide117.xml" ContentType="application/vnd.openxmlformats-officedocument.presentationml.notesSlide+xml"/>
  <Override PartName="/ppt/diagrams/colors22.xml" ContentType="application/vnd.openxmlformats-officedocument.drawingml.diagramColors+xml"/>
  <Override PartName="/ppt/diagrams/quickStyle22.xml" ContentType="application/vnd.openxmlformats-officedocument.drawingml.diagramStyle+xml"/>
  <Override PartName="/ppt/diagrams/layout22.xml" ContentType="application/vnd.openxmlformats-officedocument.drawingml.diagramLayout+xml"/>
  <Override PartName="/ppt/slides/slide169.xml" ContentType="application/vnd.openxmlformats-officedocument.presentationml.slide+xml"/>
  <Override PartName="/ppt/charts/chart23.xml" ContentType="application/vnd.openxmlformats-officedocument.drawingml.chart+xml"/>
  <Override PartName="/ppt/charts/colors23.xml" ContentType="application/vnd.ms-office.chartcolorstyle+xml"/>
  <Override PartName="/ppt/charts/style23.xml" ContentType="application/vnd.ms-office.chartstyle+xml"/>
  <Override PartName="/ppt/tableStyles.xml" ContentType="application/vnd.openxmlformats-officedocument.presentationml.tableStyles+xml"/>
  <Override PartName="/ppt/slides/slide210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711.xml" ContentType="application/vnd.openxmlformats-officedocument.presentationml.slide+xml"/>
  <Override PartName="/ppt/notesSlides/notesSlide79.xml" ContentType="application/vnd.openxmlformats-officedocument.presentationml.notesSlide+xml"/>
  <Override PartName="/ppt/slides/slide2012.xml" ContentType="application/vnd.openxmlformats-officedocument.presentationml.slide+xml"/>
  <Override PartName="/ppt/notesSlides/notesSlide1810.xml" ContentType="application/vnd.openxmlformats-officedocument.presentationml.notesSlide+xml"/>
  <Override PartName="/ppt/slides/slide113.xml" ContentType="application/vnd.openxmlformats-officedocument.presentationml.slide+xml"/>
  <Override PartName="/ppt/notesSlides/notesSlide111.xml" ContentType="application/vnd.openxmlformats-officedocument.presentationml.notesSlide+xml"/>
  <Override PartName="/ppt/slides/slide1114.xml" ContentType="application/vnd.openxmlformats-officedocument.presentationml.slide+xml"/>
  <Override PartName="/ppt/notesSlides/notesSlide1012.xml" ContentType="application/vnd.openxmlformats-officedocument.presentationml.notesSlide+xml"/>
  <Override PartName="/ppt/slides/slide1915.xml" ContentType="application/vnd.openxmlformats-officedocument.presentationml.slide+xml"/>
  <Override PartName="/ppt/notesSlides/notesSlide1713.xml" ContentType="application/vnd.openxmlformats-officedocument.presentationml.notesSlide+xml"/>
  <Override PartName="/ppt/slides/slide616.xml" ContentType="application/vnd.openxmlformats-officedocument.presentationml.slide+xml"/>
  <Override PartName="/ppt/notesSlides/notesSlide614.xml" ContentType="application/vnd.openxmlformats-officedocument.presentationml.notesSlide+xml"/>
  <Override PartName="/ppt/slides/slide1517.xml" ContentType="application/vnd.openxmlformats-officedocument.presentationml.slide+xml"/>
  <Override PartName="/ppt/notesSlides/notesSlide1415.xml" ContentType="application/vnd.openxmlformats-officedocument.presentationml.notesSlide+xml"/>
  <Override PartName="/ppt/slides/slide518.xml" ContentType="application/vnd.openxmlformats-officedocument.presentationml.slide+xml"/>
  <Override PartName="/ppt/notesSlides/notesSlide516.xml" ContentType="application/vnd.openxmlformats-officedocument.presentationml.notesSlide+xml"/>
  <Override PartName="/ppt/slides/slide1019.xml" ContentType="application/vnd.openxmlformats-officedocument.presentationml.slide+xml"/>
  <Override PartName="/ppt/notesSlides/notesSlide917.xml" ContentType="application/vnd.openxmlformats-officedocument.presentationml.notesSlide+xml"/>
  <Override PartName="/ppt/slides/slide1820.xml" ContentType="application/vnd.openxmlformats-officedocument.presentationml.slide+xml"/>
  <Override PartName="/ppt/notesSlides/notesSlide1618.xml" ContentType="application/vnd.openxmlformats-officedocument.presentationml.notesSlide+xml"/>
  <Override PartName="/ppt/viewProps.xml" ContentType="application/vnd.openxmlformats-officedocument.presentationml.viewProps+xml"/>
  <Override PartName="/docProps/app.xml" ContentType="application/vnd.openxmlformats-officedocument.extended-properties+xml"/>
</Types>
</file>

<file path=_rels/.rels>&#65279;<?xml version="1.0" encoding="utf-8"?><Relationships xmlns="http://schemas.openxmlformats.org/package/2006/relationships"><Relationship Type="http://schemas.openxmlformats.org/package/2006/relationships/metadata/core-properties" Target="/docProps/core.xml" Id="rId3" /><Relationship Type="http://schemas.openxmlformats.org/package/2006/relationships/metadata/thumbnail" Target="/docProps/thumbnail.jpeg" Id="rId2" /><Relationship Type="http://schemas.openxmlformats.org/officeDocument/2006/relationships/officeDocument" Target="/ppt/presentation.xml" Id="rId1" /><Relationship Type="http://schemas.openxmlformats.org/officeDocument/2006/relationships/extended-properties" Target="/docProps/app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  <p:sldMasterId id="2147483705" r:id="rId3"/>
    <p:sldMasterId id="2147483723" r:id="rId4"/>
  </p:sldMasterIdLst>
  <p:notesMasterIdLst>
    <p:notesMasterId r:id="rId25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8" r:id="rId12"/>
    <p:sldId id="272" r:id="rId13"/>
    <p:sldId id="266" r:id="rId14"/>
    <p:sldId id="267" r:id="rId15"/>
    <p:sldId id="273" r:id="rId16"/>
    <p:sldId id="265" r:id="rId17"/>
    <p:sldId id="270" r:id="rId18"/>
    <p:sldId id="271" r:id="rId19"/>
    <p:sldId id="264" r:id="rId20"/>
    <p:sldId id="269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ront Matter" id="{15202A74-163D-4B71-BBA8-E2FCD164262F}">
          <p14:sldIdLst>
            <p14:sldId id="257"/>
            <p14:sldId id="258"/>
            <p14:sldId id="259"/>
            <p14:sldId id="260"/>
            <p14:sldId id="261"/>
          </p14:sldIdLst>
        </p14:section>
        <p14:section name="Group Member 1" id="{0860697E-8C4A-43F9-A7C0-C435911657B2}">
          <p14:sldIdLst>
            <p14:sldId id="262"/>
            <p14:sldId id="263"/>
            <p14:sldId id="268"/>
            <p14:sldId id="272"/>
          </p14:sldIdLst>
        </p14:section>
        <p14:section name="Group Member 2" id="{ED02CA79-8112-418E-8BC2-0FD9B68AECB3}">
          <p14:sldIdLst>
            <p14:sldId id="266"/>
            <p14:sldId id="267"/>
            <p14:sldId id="273"/>
            <p14:sldId id="265"/>
          </p14:sldIdLst>
        </p14:section>
        <p14:section name="Group Member 3" id="{0DAD77B1-60C5-4EB2-933E-C56E97A5B2A7}">
          <p14:sldIdLst>
            <p14:sldId id="270"/>
            <p14:sldId id="271"/>
            <p14:sldId id="264"/>
            <p14:sldId id="269"/>
          </p14:sldIdLst>
        </p14:section>
        <p14:section name="General Closing" id="{4AB6C702-EE4D-4283-ACB0-770710E41AE6}">
          <p14:sldIdLst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2865" autoAdjust="0"/>
  </p:normalViewPr>
  <p:slideViewPr>
    <p:cSldViewPr snapToGrid="0">
      <p:cViewPr varScale="1">
        <p:scale>
          <a:sx n="104" d="100"/>
          <a:sy n="104" d="100"/>
        </p:scale>
        <p:origin x="618" y="114"/>
      </p:cViewPr>
      <p:guideLst/>
    </p:cSldViewPr>
  </p:slideViewPr>
  <p:notesTextViewPr>
    <p:cViewPr>
      <p:scale>
        <a:sx n="1" d="1"/>
        <a:sy n="1" d="1"/>
      </p:scale>
      <p:origin x="0" y="-24"/>
    </p:cViewPr>
  </p:notesTextViewPr>
  <p:sorterViewPr>
    <p:cViewPr>
      <p:scale>
        <a:sx n="100" d="100"/>
        <a:sy n="100" d="100"/>
      </p:scale>
      <p:origin x="0" y="-2166"/>
    </p:cViewPr>
  </p:sorterViewPr>
  <p:notesViewPr>
    <p:cSldViewPr snapToGrid="0">
      <p:cViewPr varScale="1">
        <p:scale>
          <a:sx n="65" d="100"/>
          <a:sy n="65" d="100"/>
        </p:scale>
        <p:origin x="2796" y="60"/>
      </p:cViewPr>
      <p:guideLst/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/ppt/slides/slide41.xml" Id="rId8" /><Relationship Type="http://schemas.openxmlformats.org/officeDocument/2006/relationships/slide" Target="/ppt/slides/slide92.xml" Id="rId13" /><Relationship Type="http://schemas.openxmlformats.org/officeDocument/2006/relationships/slide" Target="/ppt/slides/slide143.xml" Id="rId18" /><Relationship Type="http://schemas.openxmlformats.org/officeDocument/2006/relationships/presProps" Target="/ppt/presProps.xml" Id="rId26" /><Relationship Type="http://schemas.openxmlformats.org/officeDocument/2006/relationships/slideMaster" Target="/ppt/slideMasters/slideMaster34.xml" Id="rId3" /><Relationship Type="http://schemas.openxmlformats.org/officeDocument/2006/relationships/slide" Target="/ppt/slides/slide174.xml" Id="rId21" /><Relationship Type="http://schemas.openxmlformats.org/officeDocument/2006/relationships/slide" Target="/ppt/slides/slide35.xml" Id="rId7" /><Relationship Type="http://schemas.openxmlformats.org/officeDocument/2006/relationships/slide" Target="/ppt/slides/slide86.xml" Id="rId12" /><Relationship Type="http://schemas.openxmlformats.org/officeDocument/2006/relationships/slide" Target="/ppt/slides/slide137.xml" Id="rId17" /><Relationship Type="http://schemas.openxmlformats.org/officeDocument/2006/relationships/notesMaster" Target="/ppt/notesMasters/notesMaster11.xml" Id="rId25" /><Relationship Type="http://schemas.openxmlformats.org/officeDocument/2006/relationships/slideMaster" Target="/ppt/slideMasters/slideMaster21.xml" Id="rId2" /><Relationship Type="http://schemas.openxmlformats.org/officeDocument/2006/relationships/slide" Target="/ppt/slides/slide128.xml" Id="rId16" /><Relationship Type="http://schemas.openxmlformats.org/officeDocument/2006/relationships/slide" Target="/ppt/slides/slide169.xml" Id="rId20" /><Relationship Type="http://schemas.openxmlformats.org/officeDocument/2006/relationships/tableStyles" Target="/ppt/tableStyles.xml" Id="rId29" /><Relationship Type="http://schemas.openxmlformats.org/officeDocument/2006/relationships/slideMaster" Target="/ppt/slideMasters/slideMaster12.xml" Id="rId1" /><Relationship Type="http://schemas.openxmlformats.org/officeDocument/2006/relationships/slide" Target="/ppt/slides/slide210.xml" Id="rId6" /><Relationship Type="http://schemas.openxmlformats.org/officeDocument/2006/relationships/slide" Target="/ppt/slides/slide711.xml" Id="rId11" /><Relationship Type="http://schemas.openxmlformats.org/officeDocument/2006/relationships/slide" Target="/ppt/slides/slide2012.xml" Id="rId24" /><Relationship Type="http://schemas.openxmlformats.org/officeDocument/2006/relationships/slide" Target="/ppt/slides/slide113.xml" Id="rId5" /><Relationship Type="http://schemas.openxmlformats.org/officeDocument/2006/relationships/slide" Target="/ppt/slides/slide1114.xml" Id="rId15" /><Relationship Type="http://schemas.openxmlformats.org/officeDocument/2006/relationships/slide" Target="/ppt/slides/slide1915.xml" Id="rId23" /><Relationship Type="http://schemas.openxmlformats.org/officeDocument/2006/relationships/theme" Target="/ppt/theme/theme13.xml" Id="rId28" /><Relationship Type="http://schemas.openxmlformats.org/officeDocument/2006/relationships/slide" Target="/ppt/slides/slide616.xml" Id="rId10" /><Relationship Type="http://schemas.openxmlformats.org/officeDocument/2006/relationships/slide" Target="/ppt/slides/slide1517.xml" Id="rId19" /><Relationship Type="http://schemas.openxmlformats.org/officeDocument/2006/relationships/slideMaster" Target="/ppt/slideMasters/slideMaster43.xml" Id="rId4" /><Relationship Type="http://schemas.openxmlformats.org/officeDocument/2006/relationships/slide" Target="/ppt/slides/slide518.xml" Id="rId9" /><Relationship Type="http://schemas.openxmlformats.org/officeDocument/2006/relationships/slide" Target="/ppt/slides/slide1019.xml" Id="rId14" /><Relationship Type="http://schemas.openxmlformats.org/officeDocument/2006/relationships/slide" Target="/ppt/slides/slide1820.xml" Id="rId22" /><Relationship Type="http://schemas.openxmlformats.org/officeDocument/2006/relationships/viewProps" Target="/ppt/viewProps.xml" Id="rId27" /></Relationships>
</file>

<file path=ppt/charts/_rels/chart11.xml.rels>&#65279;<?xml version="1.0" encoding="utf-8"?><Relationships xmlns="http://schemas.openxmlformats.org/package/2006/relationships"><Relationship Type="http://schemas.openxmlformats.org/officeDocument/2006/relationships/package" Target="/ppt/embeddings/Microsoft_Excel_Worksheet1.xlsx" Id="rId3" /><Relationship Type="http://schemas.microsoft.com/office/2011/relationships/chartColorStyle" Target="/ppt/charts/colors1.xml" Id="rId2" /><Relationship Type="http://schemas.microsoft.com/office/2011/relationships/chartStyle" Target="/ppt/charts/style1.xml" Id="rId1" /></Relationships>
</file>

<file path=ppt/charts/_rels/chart23.xml.rels>&#65279;<?xml version="1.0" encoding="utf-8"?><Relationships xmlns="http://schemas.openxmlformats.org/package/2006/relationships"><Relationship Type="http://schemas.openxmlformats.org/officeDocument/2006/relationships/package" Target="/ppt/embeddings/Microsoft_Excel_Worksheet23.xlsx" Id="rId3" /><Relationship Type="http://schemas.microsoft.com/office/2011/relationships/chartColorStyle" Target="/ppt/charts/colors23.xml" Id="rId2" /><Relationship Type="http://schemas.microsoft.com/office/2011/relationships/chartStyle" Target="/ppt/charts/style23.xml" Id="rId1" /></Relationships>
</file>

<file path=ppt/charts/_rels/chart32.xml.rels>&#65279;<?xml version="1.0" encoding="utf-8"?><Relationships xmlns="http://schemas.openxmlformats.org/package/2006/relationships"><Relationship Type="http://schemas.openxmlformats.org/officeDocument/2006/relationships/package" Target="/ppt/embeddings/Microsoft_Excel_Worksheet32.xlsx" Id="rId3" /><Relationship Type="http://schemas.microsoft.com/office/2011/relationships/chartColorStyle" Target="/ppt/charts/colors32.xml" Id="rId2" /><Relationship Type="http://schemas.microsoft.com/office/2011/relationships/chartStyle" Target="/ppt/charts/style32.xml" Id="rId1" /></Relationships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shade val="65000"/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shade val="65000"/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tint val="65000"/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tint val="65000"/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44385544"/>
        <c:axId val="244385936"/>
      </c:barChart>
      <c:catAx>
        <c:axId val="24438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85936"/>
        <c:crosses val="autoZero"/>
        <c:auto val="1"/>
        <c:lblAlgn val="ctr"/>
        <c:lblOffset val="100"/>
        <c:noMultiLvlLbl val="0"/>
      </c:catAx>
      <c:valAx>
        <c:axId val="244385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4385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First</c:v>
                </c:pt>
              </c:strCache>
            </c:strRef>
          </c:tx>
          <c:spPr>
            <a:ln w="349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Second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Third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Test 1</c:v>
                </c:pt>
                <c:pt idx="1">
                  <c:v>Test 2</c:v>
                </c:pt>
                <c:pt idx="2">
                  <c:v>Test 3</c:v>
                </c:pt>
                <c:pt idx="3">
                  <c:v>Test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8557520"/>
        <c:axId val="248557128"/>
      </c:lineChart>
      <c:valAx>
        <c:axId val="248557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lt1">
                      <a:lumMod val="8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557520"/>
        <c:crosses val="autoZero"/>
        <c:crossBetween val="between"/>
      </c:valAx>
      <c:catAx>
        <c:axId val="248557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95000"/>
                <a:alpha val="1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85571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94000"/>
                      <a:satMod val="103000"/>
                      <a:lumMod val="102000"/>
                    </a:schemeClr>
                  </a:gs>
                  <a:gs pos="50000">
                    <a:schemeClr val="accent2">
                      <a:shade val="100000"/>
                      <a:satMod val="110000"/>
                      <a:lumMod val="100000"/>
                    </a:schemeClr>
                  </a:gs>
                  <a:gs pos="100000">
                    <a:schemeClr val="accent2">
                      <a:shade val="78000"/>
                      <a:satMod val="120000"/>
                      <a:lumMod val="99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tint val="94000"/>
                      <a:satMod val="103000"/>
                      <a:lumMod val="102000"/>
                    </a:schemeClr>
                  </a:gs>
                  <a:gs pos="50000">
                    <a:schemeClr val="accent4">
                      <a:shade val="100000"/>
                      <a:satMod val="110000"/>
                      <a:lumMod val="100000"/>
                    </a:schemeClr>
                  </a:gs>
                  <a:gs pos="100000">
                    <a:schemeClr val="accent4">
                      <a:shade val="78000"/>
                      <a:satMod val="120000"/>
                      <a:lumMod val="99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tint val="94000"/>
                      <a:satMod val="103000"/>
                      <a:lumMod val="102000"/>
                    </a:schemeClr>
                  </a:gs>
                  <a:gs pos="50000">
                    <a:schemeClr val="accent6">
                      <a:shade val="100000"/>
                      <a:satMod val="110000"/>
                      <a:lumMod val="100000"/>
                    </a:schemeClr>
                  </a:gs>
                  <a:gs pos="100000">
                    <a:schemeClr val="accent6">
                      <a:shade val="78000"/>
                      <a:satMod val="120000"/>
                      <a:lumMod val="99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4000"/>
                      <a:satMod val="103000"/>
                      <a:lumMod val="102000"/>
                    </a:schemeClr>
                  </a:gs>
                  <a:gs pos="50000">
                    <a:schemeClr val="accent2">
                      <a:lumMod val="60000"/>
                      <a:shade val="100000"/>
                      <a:satMod val="110000"/>
                      <a:lumMod val="100000"/>
                    </a:schemeClr>
                  </a:gs>
                  <a:gs pos="100000">
                    <a:schemeClr val="accent2">
                      <a:lumMod val="60000"/>
                      <a:shade val="78000"/>
                      <a:satMod val="120000"/>
                      <a:lumMod val="99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  <c:pt idx="3">
                  <c:v>Item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33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1.xml><?xml version="1.0" encoding="utf-8"?>
<dgm:dataModel xmlns:dgm="http://schemas.openxmlformats.org/drawingml/2006/diagram" xmlns:a="http://schemas.openxmlformats.org/drawingml/2006/main">
  <dgm:ptLst>
    <dgm:pt modelId="{3B5884D6-3BB1-4C7A-9958-3549A252B586}" type="doc">
      <dgm:prSet loTypeId="urn:microsoft.com/office/officeart/2005/8/layout/hProcess7" loCatId="process" qsTypeId="urn:microsoft.com/office/officeart/2005/8/quickstyle/simple5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CBB4726E-AC91-486A-9831-3C73E5C3A40D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4D6F7DE9-F890-465D-896D-EB7F06F3FCA4}" type="parTrans" cxnId="{170C6B92-7B7F-4B14-9CA2-362E963776FB}">
      <dgm:prSet/>
      <dgm:spPr/>
      <dgm:t>
        <a:bodyPr/>
        <a:lstStyle/>
        <a:p>
          <a:endParaRPr lang="en-US"/>
        </a:p>
      </dgm:t>
    </dgm:pt>
    <dgm:pt modelId="{FD6A68BD-479F-4AF1-B090-C85511CDCD40}" type="sibTrans" cxnId="{170C6B92-7B7F-4B14-9CA2-362E963776FB}">
      <dgm:prSet/>
      <dgm:spPr/>
      <dgm:t>
        <a:bodyPr/>
        <a:lstStyle/>
        <a:p>
          <a:endParaRPr lang="en-US"/>
        </a:p>
      </dgm:t>
    </dgm:pt>
    <dgm:pt modelId="{97BF57BE-D03A-4AD9-86DC-75B69C13E876}">
      <dgm:prSet phldrT="[Text]"/>
      <dgm:spPr/>
      <dgm:t>
        <a:bodyPr/>
        <a:lstStyle/>
        <a:p>
          <a:r>
            <a:rPr lang="en-US" smtClean="0"/>
            <a:t>Text</a:t>
          </a:r>
          <a:endParaRPr lang="en-US"/>
        </a:p>
      </dgm:t>
    </dgm:pt>
    <dgm:pt modelId="{F42D08D6-D259-4940-8C5B-344DC55D290F}" type="parTrans" cxnId="{01FA4A28-9B9F-46B8-AF19-E6EBBA82716B}">
      <dgm:prSet/>
      <dgm:spPr/>
      <dgm:t>
        <a:bodyPr/>
        <a:lstStyle/>
        <a:p>
          <a:endParaRPr lang="en-US"/>
        </a:p>
      </dgm:t>
    </dgm:pt>
    <dgm:pt modelId="{0BB7D230-6C36-4DE0-AA50-71E0A02BE01B}" type="sibTrans" cxnId="{01FA4A28-9B9F-46B8-AF19-E6EBBA82716B}">
      <dgm:prSet/>
      <dgm:spPr/>
      <dgm:t>
        <a:bodyPr/>
        <a:lstStyle/>
        <a:p>
          <a:endParaRPr lang="en-US"/>
        </a:p>
      </dgm:t>
    </dgm:pt>
    <dgm:pt modelId="{79FA98B1-E03E-48AA-BF19-2A636D041FCD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1384A03D-C4EF-41E0-96F4-155E3FFE8E39}" type="parTrans" cxnId="{8FB9F488-F6CA-4431-A695-02C7C260DF03}">
      <dgm:prSet/>
      <dgm:spPr/>
      <dgm:t>
        <a:bodyPr/>
        <a:lstStyle/>
        <a:p>
          <a:endParaRPr lang="en-US"/>
        </a:p>
      </dgm:t>
    </dgm:pt>
    <dgm:pt modelId="{CF728D67-BDA2-40A0-A9E3-999DBAFB51FC}" type="sibTrans" cxnId="{8FB9F488-F6CA-4431-A695-02C7C260DF03}">
      <dgm:prSet/>
      <dgm:spPr/>
      <dgm:t>
        <a:bodyPr/>
        <a:lstStyle/>
        <a:p>
          <a:endParaRPr lang="en-US"/>
        </a:p>
      </dgm:t>
    </dgm:pt>
    <dgm:pt modelId="{483E9BB6-2098-4EA1-BE95-6D2C33525E9A}">
      <dgm:prSet phldrT="[Text]"/>
      <dgm:spPr/>
      <dgm:t>
        <a:bodyPr/>
        <a:lstStyle/>
        <a:p>
          <a:r>
            <a:rPr lang="en-US" smtClean="0"/>
            <a:t>Text</a:t>
          </a:r>
          <a:endParaRPr lang="en-US"/>
        </a:p>
      </dgm:t>
    </dgm:pt>
    <dgm:pt modelId="{F48A9973-28C0-4A35-8C70-77B8077F41EA}" type="parTrans" cxnId="{021A4501-2B02-4B30-9097-0ECE013D372E}">
      <dgm:prSet/>
      <dgm:spPr/>
      <dgm:t>
        <a:bodyPr/>
        <a:lstStyle/>
        <a:p>
          <a:endParaRPr lang="en-US"/>
        </a:p>
      </dgm:t>
    </dgm:pt>
    <dgm:pt modelId="{442E10EF-3A01-4108-80E7-42DCB5F914EE}" type="sibTrans" cxnId="{021A4501-2B02-4B30-9097-0ECE013D372E}">
      <dgm:prSet/>
      <dgm:spPr/>
      <dgm:t>
        <a:bodyPr/>
        <a:lstStyle/>
        <a:p>
          <a:endParaRPr lang="en-US"/>
        </a:p>
      </dgm:t>
    </dgm:pt>
    <dgm:pt modelId="{7C96374A-BB1C-498B-A862-B1C8CE248781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04456B23-BD8D-4AFC-A79C-8B8E89F24B5C}" type="parTrans" cxnId="{F727B982-8474-48EF-B46E-F3A747A0BC5C}">
      <dgm:prSet/>
      <dgm:spPr/>
      <dgm:t>
        <a:bodyPr/>
        <a:lstStyle/>
        <a:p>
          <a:endParaRPr lang="en-US"/>
        </a:p>
      </dgm:t>
    </dgm:pt>
    <dgm:pt modelId="{0768D594-6F2A-430C-9F9D-004BD3769FF0}" type="sibTrans" cxnId="{F727B982-8474-48EF-B46E-F3A747A0BC5C}">
      <dgm:prSet/>
      <dgm:spPr/>
      <dgm:t>
        <a:bodyPr/>
        <a:lstStyle/>
        <a:p>
          <a:endParaRPr lang="en-US"/>
        </a:p>
      </dgm:t>
    </dgm:pt>
    <dgm:pt modelId="{DF709940-0038-47A4-B2C5-5158E0AB11E3}">
      <dgm:prSet phldrT="[Text]"/>
      <dgm:spPr/>
      <dgm:t>
        <a:bodyPr/>
        <a:lstStyle/>
        <a:p>
          <a:r>
            <a:rPr lang="en-US" smtClean="0"/>
            <a:t>Text</a:t>
          </a:r>
          <a:endParaRPr lang="en-US"/>
        </a:p>
      </dgm:t>
    </dgm:pt>
    <dgm:pt modelId="{414F2A37-5820-4CD0-AC35-177E20A7A1CC}" type="parTrans" cxnId="{C914FB38-DF1E-4F4E-826B-5E0AF62502F9}">
      <dgm:prSet/>
      <dgm:spPr/>
      <dgm:t>
        <a:bodyPr/>
        <a:lstStyle/>
        <a:p>
          <a:endParaRPr lang="en-US"/>
        </a:p>
      </dgm:t>
    </dgm:pt>
    <dgm:pt modelId="{87297EC5-70A7-45B5-970E-CAE982770F81}" type="sibTrans" cxnId="{C914FB38-DF1E-4F4E-826B-5E0AF62502F9}">
      <dgm:prSet/>
      <dgm:spPr/>
      <dgm:t>
        <a:bodyPr/>
        <a:lstStyle/>
        <a:p>
          <a:endParaRPr lang="en-US"/>
        </a:p>
      </dgm:t>
    </dgm:pt>
    <dgm:pt modelId="{242E3341-A476-421B-8FAD-8F480FA2A80E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D9EE479C-65E1-4D7B-83CD-4A907C8A675C}" type="parTrans" cxnId="{D83A8DCF-83A0-45A9-A956-F3C96B54427C}">
      <dgm:prSet/>
      <dgm:spPr/>
      <dgm:t>
        <a:bodyPr/>
        <a:lstStyle/>
        <a:p>
          <a:endParaRPr lang="en-US"/>
        </a:p>
      </dgm:t>
    </dgm:pt>
    <dgm:pt modelId="{BAD25D22-F953-4DD8-B268-088B3F9A20C1}" type="sibTrans" cxnId="{D83A8DCF-83A0-45A9-A956-F3C96B54427C}">
      <dgm:prSet/>
      <dgm:spPr/>
      <dgm:t>
        <a:bodyPr/>
        <a:lstStyle/>
        <a:p>
          <a:endParaRPr lang="en-US"/>
        </a:p>
      </dgm:t>
    </dgm:pt>
    <dgm:pt modelId="{FC570A8E-CEE4-43E8-84BB-9A7529349B5E}">
      <dgm:prSet phldrT="[Text]"/>
      <dgm:spPr/>
      <dgm:t>
        <a:bodyPr/>
        <a:lstStyle/>
        <a:p>
          <a:r>
            <a:rPr lang="en-US" smtClean="0"/>
            <a:t>Text</a:t>
          </a:r>
          <a:endParaRPr lang="en-US"/>
        </a:p>
      </dgm:t>
    </dgm:pt>
    <dgm:pt modelId="{BF865601-7A54-42F5-8595-E528056EC20A}" type="parTrans" cxnId="{6ECCC40D-498C-485F-98EA-C57AB0E69596}">
      <dgm:prSet/>
      <dgm:spPr/>
      <dgm:t>
        <a:bodyPr/>
        <a:lstStyle/>
        <a:p>
          <a:endParaRPr lang="en-US"/>
        </a:p>
      </dgm:t>
    </dgm:pt>
    <dgm:pt modelId="{E4A8F694-FE93-4996-A0C3-D671E5ECEEEA}" type="sibTrans" cxnId="{6ECCC40D-498C-485F-98EA-C57AB0E69596}">
      <dgm:prSet/>
      <dgm:spPr/>
      <dgm:t>
        <a:bodyPr/>
        <a:lstStyle/>
        <a:p>
          <a:endParaRPr lang="en-US"/>
        </a:p>
      </dgm:t>
    </dgm:pt>
    <dgm:pt modelId="{B617CC86-A9B2-45C7-80F0-437B13FFBD41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D5FDD172-A783-4C84-A056-C1A465C2D30D}" type="parTrans" cxnId="{EE7C2B3C-F6F6-4807-A76F-4134B5D897EC}">
      <dgm:prSet/>
      <dgm:spPr/>
      <dgm:t>
        <a:bodyPr/>
        <a:lstStyle/>
        <a:p>
          <a:endParaRPr lang="en-US"/>
        </a:p>
      </dgm:t>
    </dgm:pt>
    <dgm:pt modelId="{F1F0BE42-6FA7-4881-96D2-75FA7C85581E}" type="sibTrans" cxnId="{EE7C2B3C-F6F6-4807-A76F-4134B5D897EC}">
      <dgm:prSet/>
      <dgm:spPr/>
      <dgm:t>
        <a:bodyPr/>
        <a:lstStyle/>
        <a:p>
          <a:endParaRPr lang="en-US"/>
        </a:p>
      </dgm:t>
    </dgm:pt>
    <dgm:pt modelId="{C80B5D68-33D0-44B8-A326-6783BCBDE615}">
      <dgm:prSet phldrT="[Text]"/>
      <dgm:spPr/>
      <dgm:t>
        <a:bodyPr/>
        <a:lstStyle/>
        <a:p>
          <a:r>
            <a:rPr lang="en-US" smtClean="0"/>
            <a:t>Text</a:t>
          </a:r>
          <a:endParaRPr lang="en-US"/>
        </a:p>
      </dgm:t>
    </dgm:pt>
    <dgm:pt modelId="{83FA8EC8-1258-4DD3-8EB6-8F93B5D0F616}" type="parTrans" cxnId="{A7A9075F-02FA-48C0-BBF8-89ED076634B4}">
      <dgm:prSet/>
      <dgm:spPr/>
      <dgm:t>
        <a:bodyPr/>
        <a:lstStyle/>
        <a:p>
          <a:endParaRPr lang="en-US"/>
        </a:p>
      </dgm:t>
    </dgm:pt>
    <dgm:pt modelId="{AB866728-2E92-4FCC-AF08-94F0A386C6ED}" type="sibTrans" cxnId="{A7A9075F-02FA-48C0-BBF8-89ED076634B4}">
      <dgm:prSet/>
      <dgm:spPr/>
      <dgm:t>
        <a:bodyPr/>
        <a:lstStyle/>
        <a:p>
          <a:endParaRPr lang="en-US"/>
        </a:p>
      </dgm:t>
    </dgm:pt>
    <dgm:pt modelId="{E36243BA-743F-4042-AD08-F23C42D17CD2}" type="pres">
      <dgm:prSet presAssocID="{3B5884D6-3BB1-4C7A-9958-3549A252B5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7AE51B-ECBF-4DDE-B3D5-81BBAEDD071E}" type="pres">
      <dgm:prSet presAssocID="{CBB4726E-AC91-486A-9831-3C73E5C3A40D}" presName="compositeNode" presStyleCnt="0">
        <dgm:presLayoutVars>
          <dgm:bulletEnabled val="1"/>
        </dgm:presLayoutVars>
      </dgm:prSet>
      <dgm:spPr/>
    </dgm:pt>
    <dgm:pt modelId="{B6FCD7B7-199F-44A3-B6BF-5E3FACA6C604}" type="pres">
      <dgm:prSet presAssocID="{CBB4726E-AC91-486A-9831-3C73E5C3A40D}" presName="bgRect" presStyleLbl="node1" presStyleIdx="0" presStyleCnt="5"/>
      <dgm:spPr/>
      <dgm:t>
        <a:bodyPr/>
        <a:lstStyle/>
        <a:p>
          <a:endParaRPr lang="en-US"/>
        </a:p>
      </dgm:t>
    </dgm:pt>
    <dgm:pt modelId="{B03DAC02-8446-4C35-BF4A-FCA8CE02D6BA}" type="pres">
      <dgm:prSet presAssocID="{CBB4726E-AC91-486A-9831-3C73E5C3A40D}" presName="parentNode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ABF2D-8623-413E-8ED0-11EDC83194A9}" type="pres">
      <dgm:prSet presAssocID="{CBB4726E-AC91-486A-9831-3C73E5C3A40D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BAEE65-D0C8-405C-96A7-A3DF995A65A0}" type="pres">
      <dgm:prSet presAssocID="{FD6A68BD-479F-4AF1-B090-C85511CDCD40}" presName="hSp" presStyleCnt="0"/>
      <dgm:spPr/>
    </dgm:pt>
    <dgm:pt modelId="{B4BF9838-FEBF-4A3A-8857-BA7C63058D08}" type="pres">
      <dgm:prSet presAssocID="{FD6A68BD-479F-4AF1-B090-C85511CDCD40}" presName="vProcSp" presStyleCnt="0"/>
      <dgm:spPr/>
    </dgm:pt>
    <dgm:pt modelId="{07C06DFE-5B72-4088-85FE-D5299A57753E}" type="pres">
      <dgm:prSet presAssocID="{FD6A68BD-479F-4AF1-B090-C85511CDCD40}" presName="vSp1" presStyleCnt="0"/>
      <dgm:spPr/>
    </dgm:pt>
    <dgm:pt modelId="{575D6E97-7D1F-4E7F-8320-35996600DDD6}" type="pres">
      <dgm:prSet presAssocID="{FD6A68BD-479F-4AF1-B090-C85511CDCD40}" presName="simulatedConn" presStyleLbl="solidFgAcc1" presStyleIdx="0" presStyleCnt="4"/>
      <dgm:spPr/>
    </dgm:pt>
    <dgm:pt modelId="{BC4BBC8C-81E7-4782-86BA-E8BB4BDC4936}" type="pres">
      <dgm:prSet presAssocID="{FD6A68BD-479F-4AF1-B090-C85511CDCD40}" presName="vSp2" presStyleCnt="0"/>
      <dgm:spPr/>
    </dgm:pt>
    <dgm:pt modelId="{3F6F0940-D586-4300-947F-95EBD619E35D}" type="pres">
      <dgm:prSet presAssocID="{FD6A68BD-479F-4AF1-B090-C85511CDCD40}" presName="sibTrans" presStyleCnt="0"/>
      <dgm:spPr/>
    </dgm:pt>
    <dgm:pt modelId="{1D3B1CD7-C916-43CB-85BE-53AF7C9D3A97}" type="pres">
      <dgm:prSet presAssocID="{79FA98B1-E03E-48AA-BF19-2A636D041FCD}" presName="compositeNode" presStyleCnt="0">
        <dgm:presLayoutVars>
          <dgm:bulletEnabled val="1"/>
        </dgm:presLayoutVars>
      </dgm:prSet>
      <dgm:spPr/>
    </dgm:pt>
    <dgm:pt modelId="{65CAE1A9-4C5D-44E8-B2ED-F097165FA6E4}" type="pres">
      <dgm:prSet presAssocID="{79FA98B1-E03E-48AA-BF19-2A636D041FCD}" presName="bgRect" presStyleLbl="node1" presStyleIdx="1" presStyleCnt="5"/>
      <dgm:spPr/>
      <dgm:t>
        <a:bodyPr/>
        <a:lstStyle/>
        <a:p>
          <a:endParaRPr lang="en-US"/>
        </a:p>
      </dgm:t>
    </dgm:pt>
    <dgm:pt modelId="{095627DB-6AC8-4EEE-8BCF-3B8BF11845B2}" type="pres">
      <dgm:prSet presAssocID="{79FA98B1-E03E-48AA-BF19-2A636D041FCD}" presName="parentNode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4D6F0-9C4F-466B-BCFF-5DE26B1648F7}" type="pres">
      <dgm:prSet presAssocID="{79FA98B1-E03E-48AA-BF19-2A636D041FCD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8642D-BFDF-47D6-9CCF-C6B53445CFB6}" type="pres">
      <dgm:prSet presAssocID="{CF728D67-BDA2-40A0-A9E3-999DBAFB51FC}" presName="hSp" presStyleCnt="0"/>
      <dgm:spPr/>
    </dgm:pt>
    <dgm:pt modelId="{651A902E-E4EF-4BE5-A3EB-7EC7114520D7}" type="pres">
      <dgm:prSet presAssocID="{CF728D67-BDA2-40A0-A9E3-999DBAFB51FC}" presName="vProcSp" presStyleCnt="0"/>
      <dgm:spPr/>
    </dgm:pt>
    <dgm:pt modelId="{7387DD2D-2D87-48D4-8833-09359ACD6409}" type="pres">
      <dgm:prSet presAssocID="{CF728D67-BDA2-40A0-A9E3-999DBAFB51FC}" presName="vSp1" presStyleCnt="0"/>
      <dgm:spPr/>
    </dgm:pt>
    <dgm:pt modelId="{A4A3366A-C914-4596-BD30-55F951F84C58}" type="pres">
      <dgm:prSet presAssocID="{CF728D67-BDA2-40A0-A9E3-999DBAFB51FC}" presName="simulatedConn" presStyleLbl="solidFgAcc1" presStyleIdx="1" presStyleCnt="4"/>
      <dgm:spPr/>
    </dgm:pt>
    <dgm:pt modelId="{66FD636E-7EE3-4F9C-A439-0D87FCF962A9}" type="pres">
      <dgm:prSet presAssocID="{CF728D67-BDA2-40A0-A9E3-999DBAFB51FC}" presName="vSp2" presStyleCnt="0"/>
      <dgm:spPr/>
    </dgm:pt>
    <dgm:pt modelId="{774B3F2C-7DDC-4E76-BAFA-DFE75048E6B9}" type="pres">
      <dgm:prSet presAssocID="{CF728D67-BDA2-40A0-A9E3-999DBAFB51FC}" presName="sibTrans" presStyleCnt="0"/>
      <dgm:spPr/>
    </dgm:pt>
    <dgm:pt modelId="{3543DFED-309D-4086-AF02-D6218F5356C2}" type="pres">
      <dgm:prSet presAssocID="{7C96374A-BB1C-498B-A862-B1C8CE248781}" presName="compositeNode" presStyleCnt="0">
        <dgm:presLayoutVars>
          <dgm:bulletEnabled val="1"/>
        </dgm:presLayoutVars>
      </dgm:prSet>
      <dgm:spPr/>
    </dgm:pt>
    <dgm:pt modelId="{9C17B0C7-EFC7-477F-8080-909280801ED3}" type="pres">
      <dgm:prSet presAssocID="{7C96374A-BB1C-498B-A862-B1C8CE248781}" presName="bgRect" presStyleLbl="node1" presStyleIdx="2" presStyleCnt="5"/>
      <dgm:spPr/>
      <dgm:t>
        <a:bodyPr/>
        <a:lstStyle/>
        <a:p>
          <a:endParaRPr lang="en-US"/>
        </a:p>
      </dgm:t>
    </dgm:pt>
    <dgm:pt modelId="{10A5F8B1-5BAC-47A3-9AB5-B9C79C2450BC}" type="pres">
      <dgm:prSet presAssocID="{7C96374A-BB1C-498B-A862-B1C8CE248781}" presName="parentNode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C60AE9-8046-4121-9399-60884B5D2F50}" type="pres">
      <dgm:prSet presAssocID="{7C96374A-BB1C-498B-A862-B1C8CE248781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D7878D-B160-4C2C-98D3-A616FDAA9EA7}" type="pres">
      <dgm:prSet presAssocID="{0768D594-6F2A-430C-9F9D-004BD3769FF0}" presName="hSp" presStyleCnt="0"/>
      <dgm:spPr/>
    </dgm:pt>
    <dgm:pt modelId="{A3BE3DDB-758D-4FD9-9BAE-E302A48FAEF1}" type="pres">
      <dgm:prSet presAssocID="{0768D594-6F2A-430C-9F9D-004BD3769FF0}" presName="vProcSp" presStyleCnt="0"/>
      <dgm:spPr/>
    </dgm:pt>
    <dgm:pt modelId="{36D2CEF4-8F41-4315-B94C-A4280E7F9903}" type="pres">
      <dgm:prSet presAssocID="{0768D594-6F2A-430C-9F9D-004BD3769FF0}" presName="vSp1" presStyleCnt="0"/>
      <dgm:spPr/>
    </dgm:pt>
    <dgm:pt modelId="{ED9207CD-B51E-492C-9B07-F1B5D103B657}" type="pres">
      <dgm:prSet presAssocID="{0768D594-6F2A-430C-9F9D-004BD3769FF0}" presName="simulatedConn" presStyleLbl="solidFgAcc1" presStyleIdx="2" presStyleCnt="4"/>
      <dgm:spPr/>
    </dgm:pt>
    <dgm:pt modelId="{5F05A89D-43B2-448E-BA78-F02B07204FC6}" type="pres">
      <dgm:prSet presAssocID="{0768D594-6F2A-430C-9F9D-004BD3769FF0}" presName="vSp2" presStyleCnt="0"/>
      <dgm:spPr/>
    </dgm:pt>
    <dgm:pt modelId="{5765922A-FA4C-4968-9253-8D89CAC111F8}" type="pres">
      <dgm:prSet presAssocID="{0768D594-6F2A-430C-9F9D-004BD3769FF0}" presName="sibTrans" presStyleCnt="0"/>
      <dgm:spPr/>
    </dgm:pt>
    <dgm:pt modelId="{186BEA57-4D7E-4785-90E7-B091A8619184}" type="pres">
      <dgm:prSet presAssocID="{242E3341-A476-421B-8FAD-8F480FA2A80E}" presName="compositeNode" presStyleCnt="0">
        <dgm:presLayoutVars>
          <dgm:bulletEnabled val="1"/>
        </dgm:presLayoutVars>
      </dgm:prSet>
      <dgm:spPr/>
    </dgm:pt>
    <dgm:pt modelId="{58C317E8-1F04-49C0-9B07-F9D479104094}" type="pres">
      <dgm:prSet presAssocID="{242E3341-A476-421B-8FAD-8F480FA2A80E}" presName="bgRect" presStyleLbl="node1" presStyleIdx="3" presStyleCnt="5"/>
      <dgm:spPr/>
      <dgm:t>
        <a:bodyPr/>
        <a:lstStyle/>
        <a:p>
          <a:endParaRPr lang="en-US"/>
        </a:p>
      </dgm:t>
    </dgm:pt>
    <dgm:pt modelId="{A87B0397-91A9-4FDA-832A-887538E3E39A}" type="pres">
      <dgm:prSet presAssocID="{242E3341-A476-421B-8FAD-8F480FA2A80E}" presName="parentNode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C543D7-1896-4C0F-8B6A-E6BFC5169822}" type="pres">
      <dgm:prSet presAssocID="{242E3341-A476-421B-8FAD-8F480FA2A80E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A2B839-0DDE-4D61-85D5-8C4947AAA033}" type="pres">
      <dgm:prSet presAssocID="{BAD25D22-F953-4DD8-B268-088B3F9A20C1}" presName="hSp" presStyleCnt="0"/>
      <dgm:spPr/>
    </dgm:pt>
    <dgm:pt modelId="{48099DDB-0894-440F-B47B-923E83552525}" type="pres">
      <dgm:prSet presAssocID="{BAD25D22-F953-4DD8-B268-088B3F9A20C1}" presName="vProcSp" presStyleCnt="0"/>
      <dgm:spPr/>
    </dgm:pt>
    <dgm:pt modelId="{B2A55F91-C4D7-4924-8F98-AC399F05DE9E}" type="pres">
      <dgm:prSet presAssocID="{BAD25D22-F953-4DD8-B268-088B3F9A20C1}" presName="vSp1" presStyleCnt="0"/>
      <dgm:spPr/>
    </dgm:pt>
    <dgm:pt modelId="{7C5CFA38-39E4-4CE8-AE0B-B032E79F1FF7}" type="pres">
      <dgm:prSet presAssocID="{BAD25D22-F953-4DD8-B268-088B3F9A20C1}" presName="simulatedConn" presStyleLbl="solidFgAcc1" presStyleIdx="3" presStyleCnt="4"/>
      <dgm:spPr/>
    </dgm:pt>
    <dgm:pt modelId="{CA6DFC88-288C-4A00-AA49-AC3625D6307C}" type="pres">
      <dgm:prSet presAssocID="{BAD25D22-F953-4DD8-B268-088B3F9A20C1}" presName="vSp2" presStyleCnt="0"/>
      <dgm:spPr/>
    </dgm:pt>
    <dgm:pt modelId="{373D78B9-6ADA-4E42-B643-3E7CFAD00380}" type="pres">
      <dgm:prSet presAssocID="{BAD25D22-F953-4DD8-B268-088B3F9A20C1}" presName="sibTrans" presStyleCnt="0"/>
      <dgm:spPr/>
    </dgm:pt>
    <dgm:pt modelId="{7884429D-D526-4F69-AB9D-C8989E38B63F}" type="pres">
      <dgm:prSet presAssocID="{B617CC86-A9B2-45C7-80F0-437B13FFBD41}" presName="compositeNode" presStyleCnt="0">
        <dgm:presLayoutVars>
          <dgm:bulletEnabled val="1"/>
        </dgm:presLayoutVars>
      </dgm:prSet>
      <dgm:spPr/>
    </dgm:pt>
    <dgm:pt modelId="{073EAD77-6DC4-4185-AF91-F0FC2408C2DE}" type="pres">
      <dgm:prSet presAssocID="{B617CC86-A9B2-45C7-80F0-437B13FFBD41}" presName="bgRect" presStyleLbl="node1" presStyleIdx="4" presStyleCnt="5"/>
      <dgm:spPr/>
      <dgm:t>
        <a:bodyPr/>
        <a:lstStyle/>
        <a:p>
          <a:endParaRPr lang="en-US"/>
        </a:p>
      </dgm:t>
    </dgm:pt>
    <dgm:pt modelId="{B09FDC9A-276E-40CD-84DD-1E2D82DD3AC7}" type="pres">
      <dgm:prSet presAssocID="{B617CC86-A9B2-45C7-80F0-437B13FFBD41}" presName="parentNode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5DE95-9EB9-49BD-A06D-E6418CF83799}" type="pres">
      <dgm:prSet presAssocID="{B617CC86-A9B2-45C7-80F0-437B13FFBD41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D6E412-7329-4380-9239-C599A3AD34F7}" type="presOf" srcId="{C80B5D68-33D0-44B8-A326-6783BCBDE615}" destId="{F395DE95-9EB9-49BD-A06D-E6418CF83799}" srcOrd="0" destOrd="0" presId="urn:microsoft.com/office/officeart/2005/8/layout/hProcess7"/>
    <dgm:cxn modelId="{D7776D6A-C7D0-4C4E-97BE-69BDE314D21B}" type="presOf" srcId="{FC570A8E-CEE4-43E8-84BB-9A7529349B5E}" destId="{03C543D7-1896-4C0F-8B6A-E6BFC5169822}" srcOrd="0" destOrd="0" presId="urn:microsoft.com/office/officeart/2005/8/layout/hProcess7"/>
    <dgm:cxn modelId="{7055D3C6-DC43-40D0-9D1B-CEBC8C9C588B}" type="presOf" srcId="{CBB4726E-AC91-486A-9831-3C73E5C3A40D}" destId="{B03DAC02-8446-4C35-BF4A-FCA8CE02D6BA}" srcOrd="1" destOrd="0" presId="urn:microsoft.com/office/officeart/2005/8/layout/hProcess7"/>
    <dgm:cxn modelId="{39F6C8AE-A43B-4D39-A1CD-0664AF98B11C}" type="presOf" srcId="{242E3341-A476-421B-8FAD-8F480FA2A80E}" destId="{A87B0397-91A9-4FDA-832A-887538E3E39A}" srcOrd="1" destOrd="0" presId="urn:microsoft.com/office/officeart/2005/8/layout/hProcess7"/>
    <dgm:cxn modelId="{6CB8C27E-6367-4D07-946D-EDC7C100A29D}" type="presOf" srcId="{7C96374A-BB1C-498B-A862-B1C8CE248781}" destId="{9C17B0C7-EFC7-477F-8080-909280801ED3}" srcOrd="0" destOrd="0" presId="urn:microsoft.com/office/officeart/2005/8/layout/hProcess7"/>
    <dgm:cxn modelId="{46C04C19-E108-4F0F-925F-24B3C8FD2DD9}" type="presOf" srcId="{79FA98B1-E03E-48AA-BF19-2A636D041FCD}" destId="{65CAE1A9-4C5D-44E8-B2ED-F097165FA6E4}" srcOrd="0" destOrd="0" presId="urn:microsoft.com/office/officeart/2005/8/layout/hProcess7"/>
    <dgm:cxn modelId="{D83A8DCF-83A0-45A9-A956-F3C96B54427C}" srcId="{3B5884D6-3BB1-4C7A-9958-3549A252B586}" destId="{242E3341-A476-421B-8FAD-8F480FA2A80E}" srcOrd="3" destOrd="0" parTransId="{D9EE479C-65E1-4D7B-83CD-4A907C8A675C}" sibTransId="{BAD25D22-F953-4DD8-B268-088B3F9A20C1}"/>
    <dgm:cxn modelId="{3A9D65A0-53D1-4E9E-972C-5CC4834D083C}" type="presOf" srcId="{483E9BB6-2098-4EA1-BE95-6D2C33525E9A}" destId="{4F74D6F0-9C4F-466B-BCFF-5DE26B1648F7}" srcOrd="0" destOrd="0" presId="urn:microsoft.com/office/officeart/2005/8/layout/hProcess7"/>
    <dgm:cxn modelId="{01FA4A28-9B9F-46B8-AF19-E6EBBA82716B}" srcId="{CBB4726E-AC91-486A-9831-3C73E5C3A40D}" destId="{97BF57BE-D03A-4AD9-86DC-75B69C13E876}" srcOrd="0" destOrd="0" parTransId="{F42D08D6-D259-4940-8C5B-344DC55D290F}" sibTransId="{0BB7D230-6C36-4DE0-AA50-71E0A02BE01B}"/>
    <dgm:cxn modelId="{9E974636-B9C9-4587-A02D-FD7F6FF41793}" type="presOf" srcId="{7C96374A-BB1C-498B-A862-B1C8CE248781}" destId="{10A5F8B1-5BAC-47A3-9AB5-B9C79C2450BC}" srcOrd="1" destOrd="0" presId="urn:microsoft.com/office/officeart/2005/8/layout/hProcess7"/>
    <dgm:cxn modelId="{F727B982-8474-48EF-B46E-F3A747A0BC5C}" srcId="{3B5884D6-3BB1-4C7A-9958-3549A252B586}" destId="{7C96374A-BB1C-498B-A862-B1C8CE248781}" srcOrd="2" destOrd="0" parTransId="{04456B23-BD8D-4AFC-A79C-8B8E89F24B5C}" sibTransId="{0768D594-6F2A-430C-9F9D-004BD3769FF0}"/>
    <dgm:cxn modelId="{A681A75D-5662-4A56-A186-2768B17E1328}" type="presOf" srcId="{DF709940-0038-47A4-B2C5-5158E0AB11E3}" destId="{78C60AE9-8046-4121-9399-60884B5D2F50}" srcOrd="0" destOrd="0" presId="urn:microsoft.com/office/officeart/2005/8/layout/hProcess7"/>
    <dgm:cxn modelId="{8DCE7165-8FD7-4088-9C9F-4F48E29725D7}" type="presOf" srcId="{242E3341-A476-421B-8FAD-8F480FA2A80E}" destId="{58C317E8-1F04-49C0-9B07-F9D479104094}" srcOrd="0" destOrd="0" presId="urn:microsoft.com/office/officeart/2005/8/layout/hProcess7"/>
    <dgm:cxn modelId="{C914FB38-DF1E-4F4E-826B-5E0AF62502F9}" srcId="{7C96374A-BB1C-498B-A862-B1C8CE248781}" destId="{DF709940-0038-47A4-B2C5-5158E0AB11E3}" srcOrd="0" destOrd="0" parTransId="{414F2A37-5820-4CD0-AC35-177E20A7A1CC}" sibTransId="{87297EC5-70A7-45B5-970E-CAE982770F81}"/>
    <dgm:cxn modelId="{6ECCC40D-498C-485F-98EA-C57AB0E69596}" srcId="{242E3341-A476-421B-8FAD-8F480FA2A80E}" destId="{FC570A8E-CEE4-43E8-84BB-9A7529349B5E}" srcOrd="0" destOrd="0" parTransId="{BF865601-7A54-42F5-8595-E528056EC20A}" sibTransId="{E4A8F694-FE93-4996-A0C3-D671E5ECEEEA}"/>
    <dgm:cxn modelId="{A7A9075F-02FA-48C0-BBF8-89ED076634B4}" srcId="{B617CC86-A9B2-45C7-80F0-437B13FFBD41}" destId="{C80B5D68-33D0-44B8-A326-6783BCBDE615}" srcOrd="0" destOrd="0" parTransId="{83FA8EC8-1258-4DD3-8EB6-8F93B5D0F616}" sibTransId="{AB866728-2E92-4FCC-AF08-94F0A386C6ED}"/>
    <dgm:cxn modelId="{FA8E0EE7-B44A-4940-878A-10E8EB9F1317}" type="presOf" srcId="{79FA98B1-E03E-48AA-BF19-2A636D041FCD}" destId="{095627DB-6AC8-4EEE-8BCF-3B8BF11845B2}" srcOrd="1" destOrd="0" presId="urn:microsoft.com/office/officeart/2005/8/layout/hProcess7"/>
    <dgm:cxn modelId="{021A4501-2B02-4B30-9097-0ECE013D372E}" srcId="{79FA98B1-E03E-48AA-BF19-2A636D041FCD}" destId="{483E9BB6-2098-4EA1-BE95-6D2C33525E9A}" srcOrd="0" destOrd="0" parTransId="{F48A9973-28C0-4A35-8C70-77B8077F41EA}" sibTransId="{442E10EF-3A01-4108-80E7-42DCB5F914EE}"/>
    <dgm:cxn modelId="{EE7C2B3C-F6F6-4807-A76F-4134B5D897EC}" srcId="{3B5884D6-3BB1-4C7A-9958-3549A252B586}" destId="{B617CC86-A9B2-45C7-80F0-437B13FFBD41}" srcOrd="4" destOrd="0" parTransId="{D5FDD172-A783-4C84-A056-C1A465C2D30D}" sibTransId="{F1F0BE42-6FA7-4881-96D2-75FA7C85581E}"/>
    <dgm:cxn modelId="{170C6B92-7B7F-4B14-9CA2-362E963776FB}" srcId="{3B5884D6-3BB1-4C7A-9958-3549A252B586}" destId="{CBB4726E-AC91-486A-9831-3C73E5C3A40D}" srcOrd="0" destOrd="0" parTransId="{4D6F7DE9-F890-465D-896D-EB7F06F3FCA4}" sibTransId="{FD6A68BD-479F-4AF1-B090-C85511CDCD40}"/>
    <dgm:cxn modelId="{34CCAB6D-1655-4B8C-8AB5-A7EA33E1DC46}" type="presOf" srcId="{CBB4726E-AC91-486A-9831-3C73E5C3A40D}" destId="{B6FCD7B7-199F-44A3-B6BF-5E3FACA6C604}" srcOrd="0" destOrd="0" presId="urn:microsoft.com/office/officeart/2005/8/layout/hProcess7"/>
    <dgm:cxn modelId="{B895EEEE-F597-4577-BDEA-0A17BB571DA3}" type="presOf" srcId="{97BF57BE-D03A-4AD9-86DC-75B69C13E876}" destId="{586ABF2D-8623-413E-8ED0-11EDC83194A9}" srcOrd="0" destOrd="0" presId="urn:microsoft.com/office/officeart/2005/8/layout/hProcess7"/>
    <dgm:cxn modelId="{8FB9F488-F6CA-4431-A695-02C7C260DF03}" srcId="{3B5884D6-3BB1-4C7A-9958-3549A252B586}" destId="{79FA98B1-E03E-48AA-BF19-2A636D041FCD}" srcOrd="1" destOrd="0" parTransId="{1384A03D-C4EF-41E0-96F4-155E3FFE8E39}" sibTransId="{CF728D67-BDA2-40A0-A9E3-999DBAFB51FC}"/>
    <dgm:cxn modelId="{28E79E0F-8CF7-48BE-81BA-154AB81A7754}" type="presOf" srcId="{3B5884D6-3BB1-4C7A-9958-3549A252B586}" destId="{E36243BA-743F-4042-AD08-F23C42D17CD2}" srcOrd="0" destOrd="0" presId="urn:microsoft.com/office/officeart/2005/8/layout/hProcess7"/>
    <dgm:cxn modelId="{08A7DC0D-E68E-4343-ADBE-44553446BEE9}" type="presOf" srcId="{B617CC86-A9B2-45C7-80F0-437B13FFBD41}" destId="{073EAD77-6DC4-4185-AF91-F0FC2408C2DE}" srcOrd="0" destOrd="0" presId="urn:microsoft.com/office/officeart/2005/8/layout/hProcess7"/>
    <dgm:cxn modelId="{B905FA8E-369B-47F4-B712-8D42E1565880}" type="presOf" srcId="{B617CC86-A9B2-45C7-80F0-437B13FFBD41}" destId="{B09FDC9A-276E-40CD-84DD-1E2D82DD3AC7}" srcOrd="1" destOrd="0" presId="urn:microsoft.com/office/officeart/2005/8/layout/hProcess7"/>
    <dgm:cxn modelId="{DB0AD0CE-5517-48F1-8085-8935470B6A69}" type="presParOf" srcId="{E36243BA-743F-4042-AD08-F23C42D17CD2}" destId="{767AE51B-ECBF-4DDE-B3D5-81BBAEDD071E}" srcOrd="0" destOrd="0" presId="urn:microsoft.com/office/officeart/2005/8/layout/hProcess7"/>
    <dgm:cxn modelId="{1F1C9402-E25D-4A51-8FBF-C0AF3534160D}" type="presParOf" srcId="{767AE51B-ECBF-4DDE-B3D5-81BBAEDD071E}" destId="{B6FCD7B7-199F-44A3-B6BF-5E3FACA6C604}" srcOrd="0" destOrd="0" presId="urn:microsoft.com/office/officeart/2005/8/layout/hProcess7"/>
    <dgm:cxn modelId="{6B687FF3-7F22-47A8-B72E-0D7CD9E5AB21}" type="presParOf" srcId="{767AE51B-ECBF-4DDE-B3D5-81BBAEDD071E}" destId="{B03DAC02-8446-4C35-BF4A-FCA8CE02D6BA}" srcOrd="1" destOrd="0" presId="urn:microsoft.com/office/officeart/2005/8/layout/hProcess7"/>
    <dgm:cxn modelId="{AA5A9896-42D6-4A51-8C84-25340E2C68D1}" type="presParOf" srcId="{767AE51B-ECBF-4DDE-B3D5-81BBAEDD071E}" destId="{586ABF2D-8623-413E-8ED0-11EDC83194A9}" srcOrd="2" destOrd="0" presId="urn:microsoft.com/office/officeart/2005/8/layout/hProcess7"/>
    <dgm:cxn modelId="{94E95F92-9D86-450F-B294-2EA616A5EEA8}" type="presParOf" srcId="{E36243BA-743F-4042-AD08-F23C42D17CD2}" destId="{23BAEE65-D0C8-405C-96A7-A3DF995A65A0}" srcOrd="1" destOrd="0" presId="urn:microsoft.com/office/officeart/2005/8/layout/hProcess7"/>
    <dgm:cxn modelId="{A1C2C491-83C5-443D-9951-5AACC6D30316}" type="presParOf" srcId="{E36243BA-743F-4042-AD08-F23C42D17CD2}" destId="{B4BF9838-FEBF-4A3A-8857-BA7C63058D08}" srcOrd="2" destOrd="0" presId="urn:microsoft.com/office/officeart/2005/8/layout/hProcess7"/>
    <dgm:cxn modelId="{43D25A57-570C-46CB-8170-F823CFF747E2}" type="presParOf" srcId="{B4BF9838-FEBF-4A3A-8857-BA7C63058D08}" destId="{07C06DFE-5B72-4088-85FE-D5299A57753E}" srcOrd="0" destOrd="0" presId="urn:microsoft.com/office/officeart/2005/8/layout/hProcess7"/>
    <dgm:cxn modelId="{4526C91C-7881-4AF1-9402-FFF3F6A2694D}" type="presParOf" srcId="{B4BF9838-FEBF-4A3A-8857-BA7C63058D08}" destId="{575D6E97-7D1F-4E7F-8320-35996600DDD6}" srcOrd="1" destOrd="0" presId="urn:microsoft.com/office/officeart/2005/8/layout/hProcess7"/>
    <dgm:cxn modelId="{45699BD4-787B-4DBB-8D65-A218C6F202CD}" type="presParOf" srcId="{B4BF9838-FEBF-4A3A-8857-BA7C63058D08}" destId="{BC4BBC8C-81E7-4782-86BA-E8BB4BDC4936}" srcOrd="2" destOrd="0" presId="urn:microsoft.com/office/officeart/2005/8/layout/hProcess7"/>
    <dgm:cxn modelId="{AC07F86E-F3DD-4457-A132-D538403BF65B}" type="presParOf" srcId="{E36243BA-743F-4042-AD08-F23C42D17CD2}" destId="{3F6F0940-D586-4300-947F-95EBD619E35D}" srcOrd="3" destOrd="0" presId="urn:microsoft.com/office/officeart/2005/8/layout/hProcess7"/>
    <dgm:cxn modelId="{D93FA2EB-FCF5-4B12-AFA3-E4235D9193D6}" type="presParOf" srcId="{E36243BA-743F-4042-AD08-F23C42D17CD2}" destId="{1D3B1CD7-C916-43CB-85BE-53AF7C9D3A97}" srcOrd="4" destOrd="0" presId="urn:microsoft.com/office/officeart/2005/8/layout/hProcess7"/>
    <dgm:cxn modelId="{B08DC8BB-CC6B-4DF3-B5BC-99A896042422}" type="presParOf" srcId="{1D3B1CD7-C916-43CB-85BE-53AF7C9D3A97}" destId="{65CAE1A9-4C5D-44E8-B2ED-F097165FA6E4}" srcOrd="0" destOrd="0" presId="urn:microsoft.com/office/officeart/2005/8/layout/hProcess7"/>
    <dgm:cxn modelId="{E411DFD4-32F3-46C9-ADAD-728244288A82}" type="presParOf" srcId="{1D3B1CD7-C916-43CB-85BE-53AF7C9D3A97}" destId="{095627DB-6AC8-4EEE-8BCF-3B8BF11845B2}" srcOrd="1" destOrd="0" presId="urn:microsoft.com/office/officeart/2005/8/layout/hProcess7"/>
    <dgm:cxn modelId="{42439AEB-BD37-4634-99D0-BF607627D718}" type="presParOf" srcId="{1D3B1CD7-C916-43CB-85BE-53AF7C9D3A97}" destId="{4F74D6F0-9C4F-466B-BCFF-5DE26B1648F7}" srcOrd="2" destOrd="0" presId="urn:microsoft.com/office/officeart/2005/8/layout/hProcess7"/>
    <dgm:cxn modelId="{B5879D4F-543A-4DA5-812E-5B4A35B6BF11}" type="presParOf" srcId="{E36243BA-743F-4042-AD08-F23C42D17CD2}" destId="{DF98642D-BFDF-47D6-9CCF-C6B53445CFB6}" srcOrd="5" destOrd="0" presId="urn:microsoft.com/office/officeart/2005/8/layout/hProcess7"/>
    <dgm:cxn modelId="{EFB01EDD-861D-41C2-8514-41D3FF91D30C}" type="presParOf" srcId="{E36243BA-743F-4042-AD08-F23C42D17CD2}" destId="{651A902E-E4EF-4BE5-A3EB-7EC7114520D7}" srcOrd="6" destOrd="0" presId="urn:microsoft.com/office/officeart/2005/8/layout/hProcess7"/>
    <dgm:cxn modelId="{2D4E1C2C-74DF-4B88-806D-57210B20A18E}" type="presParOf" srcId="{651A902E-E4EF-4BE5-A3EB-7EC7114520D7}" destId="{7387DD2D-2D87-48D4-8833-09359ACD6409}" srcOrd="0" destOrd="0" presId="urn:microsoft.com/office/officeart/2005/8/layout/hProcess7"/>
    <dgm:cxn modelId="{21F54DBF-35AF-4943-A4EA-FCECE7B8FFE5}" type="presParOf" srcId="{651A902E-E4EF-4BE5-A3EB-7EC7114520D7}" destId="{A4A3366A-C914-4596-BD30-55F951F84C58}" srcOrd="1" destOrd="0" presId="urn:microsoft.com/office/officeart/2005/8/layout/hProcess7"/>
    <dgm:cxn modelId="{98554B8A-EA06-44EE-85B5-B29558D5228B}" type="presParOf" srcId="{651A902E-E4EF-4BE5-A3EB-7EC7114520D7}" destId="{66FD636E-7EE3-4F9C-A439-0D87FCF962A9}" srcOrd="2" destOrd="0" presId="urn:microsoft.com/office/officeart/2005/8/layout/hProcess7"/>
    <dgm:cxn modelId="{659E58B2-6C15-4C5B-9743-1ADA3CAA63BF}" type="presParOf" srcId="{E36243BA-743F-4042-AD08-F23C42D17CD2}" destId="{774B3F2C-7DDC-4E76-BAFA-DFE75048E6B9}" srcOrd="7" destOrd="0" presId="urn:microsoft.com/office/officeart/2005/8/layout/hProcess7"/>
    <dgm:cxn modelId="{D4E1B9AB-AA5B-4D27-BDC5-82EAA70F7AA2}" type="presParOf" srcId="{E36243BA-743F-4042-AD08-F23C42D17CD2}" destId="{3543DFED-309D-4086-AF02-D6218F5356C2}" srcOrd="8" destOrd="0" presId="urn:microsoft.com/office/officeart/2005/8/layout/hProcess7"/>
    <dgm:cxn modelId="{065DA63B-6FB8-499C-B208-736F5C967C26}" type="presParOf" srcId="{3543DFED-309D-4086-AF02-D6218F5356C2}" destId="{9C17B0C7-EFC7-477F-8080-909280801ED3}" srcOrd="0" destOrd="0" presId="urn:microsoft.com/office/officeart/2005/8/layout/hProcess7"/>
    <dgm:cxn modelId="{A793D724-1A69-4E32-92C0-FB8D82A379DA}" type="presParOf" srcId="{3543DFED-309D-4086-AF02-D6218F5356C2}" destId="{10A5F8B1-5BAC-47A3-9AB5-B9C79C2450BC}" srcOrd="1" destOrd="0" presId="urn:microsoft.com/office/officeart/2005/8/layout/hProcess7"/>
    <dgm:cxn modelId="{3E1D9324-110E-4AEF-B6BD-E3E5E7217F0D}" type="presParOf" srcId="{3543DFED-309D-4086-AF02-D6218F5356C2}" destId="{78C60AE9-8046-4121-9399-60884B5D2F50}" srcOrd="2" destOrd="0" presId="urn:microsoft.com/office/officeart/2005/8/layout/hProcess7"/>
    <dgm:cxn modelId="{F6564F5E-DED5-4A32-8337-C494196AC609}" type="presParOf" srcId="{E36243BA-743F-4042-AD08-F23C42D17CD2}" destId="{5FD7878D-B160-4C2C-98D3-A616FDAA9EA7}" srcOrd="9" destOrd="0" presId="urn:microsoft.com/office/officeart/2005/8/layout/hProcess7"/>
    <dgm:cxn modelId="{C57D3F52-65A7-4239-B9A9-DC492970C81E}" type="presParOf" srcId="{E36243BA-743F-4042-AD08-F23C42D17CD2}" destId="{A3BE3DDB-758D-4FD9-9BAE-E302A48FAEF1}" srcOrd="10" destOrd="0" presId="urn:microsoft.com/office/officeart/2005/8/layout/hProcess7"/>
    <dgm:cxn modelId="{C7D168A5-5AA0-4965-AC32-D7D5EDA4352B}" type="presParOf" srcId="{A3BE3DDB-758D-4FD9-9BAE-E302A48FAEF1}" destId="{36D2CEF4-8F41-4315-B94C-A4280E7F9903}" srcOrd="0" destOrd="0" presId="urn:microsoft.com/office/officeart/2005/8/layout/hProcess7"/>
    <dgm:cxn modelId="{9A99A341-3658-40A8-9EB8-006E9B03F799}" type="presParOf" srcId="{A3BE3DDB-758D-4FD9-9BAE-E302A48FAEF1}" destId="{ED9207CD-B51E-492C-9B07-F1B5D103B657}" srcOrd="1" destOrd="0" presId="urn:microsoft.com/office/officeart/2005/8/layout/hProcess7"/>
    <dgm:cxn modelId="{BD922576-460B-4FF0-845F-B6CB127C3CB4}" type="presParOf" srcId="{A3BE3DDB-758D-4FD9-9BAE-E302A48FAEF1}" destId="{5F05A89D-43B2-448E-BA78-F02B07204FC6}" srcOrd="2" destOrd="0" presId="urn:microsoft.com/office/officeart/2005/8/layout/hProcess7"/>
    <dgm:cxn modelId="{DDC9945E-D5FE-491C-9C35-72A5DFFE4859}" type="presParOf" srcId="{E36243BA-743F-4042-AD08-F23C42D17CD2}" destId="{5765922A-FA4C-4968-9253-8D89CAC111F8}" srcOrd="11" destOrd="0" presId="urn:microsoft.com/office/officeart/2005/8/layout/hProcess7"/>
    <dgm:cxn modelId="{32161B15-C2D4-4C6D-9404-F06098CD4C0F}" type="presParOf" srcId="{E36243BA-743F-4042-AD08-F23C42D17CD2}" destId="{186BEA57-4D7E-4785-90E7-B091A8619184}" srcOrd="12" destOrd="0" presId="urn:microsoft.com/office/officeart/2005/8/layout/hProcess7"/>
    <dgm:cxn modelId="{22A4D6BB-592C-46BA-986D-558B81185CBE}" type="presParOf" srcId="{186BEA57-4D7E-4785-90E7-B091A8619184}" destId="{58C317E8-1F04-49C0-9B07-F9D479104094}" srcOrd="0" destOrd="0" presId="urn:microsoft.com/office/officeart/2005/8/layout/hProcess7"/>
    <dgm:cxn modelId="{CE7F1683-DF44-4CBE-90A9-F70B6A1CD80D}" type="presParOf" srcId="{186BEA57-4D7E-4785-90E7-B091A8619184}" destId="{A87B0397-91A9-4FDA-832A-887538E3E39A}" srcOrd="1" destOrd="0" presId="urn:microsoft.com/office/officeart/2005/8/layout/hProcess7"/>
    <dgm:cxn modelId="{15CE1FC3-74B2-4856-8D10-ED6CF173FF2D}" type="presParOf" srcId="{186BEA57-4D7E-4785-90E7-B091A8619184}" destId="{03C543D7-1896-4C0F-8B6A-E6BFC5169822}" srcOrd="2" destOrd="0" presId="urn:microsoft.com/office/officeart/2005/8/layout/hProcess7"/>
    <dgm:cxn modelId="{E5048DF5-9864-4F5E-8AFC-C2B64E80C820}" type="presParOf" srcId="{E36243BA-743F-4042-AD08-F23C42D17CD2}" destId="{E6A2B839-0DDE-4D61-85D5-8C4947AAA033}" srcOrd="13" destOrd="0" presId="urn:microsoft.com/office/officeart/2005/8/layout/hProcess7"/>
    <dgm:cxn modelId="{60DB266C-A0E8-4C8D-9517-F695E78D1E6C}" type="presParOf" srcId="{E36243BA-743F-4042-AD08-F23C42D17CD2}" destId="{48099DDB-0894-440F-B47B-923E83552525}" srcOrd="14" destOrd="0" presId="urn:microsoft.com/office/officeart/2005/8/layout/hProcess7"/>
    <dgm:cxn modelId="{30E50228-E6AD-45EB-9C34-D6C94D10E13C}" type="presParOf" srcId="{48099DDB-0894-440F-B47B-923E83552525}" destId="{B2A55F91-C4D7-4924-8F98-AC399F05DE9E}" srcOrd="0" destOrd="0" presId="urn:microsoft.com/office/officeart/2005/8/layout/hProcess7"/>
    <dgm:cxn modelId="{224E4215-1413-447D-8C8D-CC31543EA286}" type="presParOf" srcId="{48099DDB-0894-440F-B47B-923E83552525}" destId="{7C5CFA38-39E4-4CE8-AE0B-B032E79F1FF7}" srcOrd="1" destOrd="0" presId="urn:microsoft.com/office/officeart/2005/8/layout/hProcess7"/>
    <dgm:cxn modelId="{716F3DCF-644C-4BC0-B1F6-2166EDD78F1A}" type="presParOf" srcId="{48099DDB-0894-440F-B47B-923E83552525}" destId="{CA6DFC88-288C-4A00-AA49-AC3625D6307C}" srcOrd="2" destOrd="0" presId="urn:microsoft.com/office/officeart/2005/8/layout/hProcess7"/>
    <dgm:cxn modelId="{ADFA581D-79F9-4919-A939-1A253586849D}" type="presParOf" srcId="{E36243BA-743F-4042-AD08-F23C42D17CD2}" destId="{373D78B9-6ADA-4E42-B643-3E7CFAD00380}" srcOrd="15" destOrd="0" presId="urn:microsoft.com/office/officeart/2005/8/layout/hProcess7"/>
    <dgm:cxn modelId="{B9EA3E69-7D91-4FE6-BADA-ABC9E949EA77}" type="presParOf" srcId="{E36243BA-743F-4042-AD08-F23C42D17CD2}" destId="{7884429D-D526-4F69-AB9D-C8989E38B63F}" srcOrd="16" destOrd="0" presId="urn:microsoft.com/office/officeart/2005/8/layout/hProcess7"/>
    <dgm:cxn modelId="{065F94A1-F2B8-4145-BE90-FF361A09CAE1}" type="presParOf" srcId="{7884429D-D526-4F69-AB9D-C8989E38B63F}" destId="{073EAD77-6DC4-4185-AF91-F0FC2408C2DE}" srcOrd="0" destOrd="0" presId="urn:microsoft.com/office/officeart/2005/8/layout/hProcess7"/>
    <dgm:cxn modelId="{BA182900-D385-4B11-910F-8B49E7664A1B}" type="presParOf" srcId="{7884429D-D526-4F69-AB9D-C8989E38B63F}" destId="{B09FDC9A-276E-40CD-84DD-1E2D82DD3AC7}" srcOrd="1" destOrd="0" presId="urn:microsoft.com/office/officeart/2005/8/layout/hProcess7"/>
    <dgm:cxn modelId="{7652516D-5A5C-4872-BB09-3136FA2CB1EB}" type="presParOf" srcId="{7884429D-D526-4F69-AB9D-C8989E38B63F}" destId="{F395DE95-9EB9-49BD-A06D-E6418CF83799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53CAD45-34C5-4A3A-A9C8-DC1A507303E1}" type="doc">
      <dgm:prSet loTypeId="urn:microsoft.com/office/officeart/2005/8/layout/radial5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E302E9D-FAE8-47DC-94C6-3C32948DDC58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DE73751E-25C8-4E3D-BED7-CFD152993FF4}" type="parTrans" cxnId="{F57BEFC3-079D-4E0F-9AC1-E320034CC90F}">
      <dgm:prSet/>
      <dgm:spPr/>
      <dgm:t>
        <a:bodyPr/>
        <a:lstStyle/>
        <a:p>
          <a:endParaRPr lang="en-US"/>
        </a:p>
      </dgm:t>
    </dgm:pt>
    <dgm:pt modelId="{CC6E97E5-6E4D-48CA-BE7F-C077CE28ACF2}" type="sibTrans" cxnId="{F57BEFC3-079D-4E0F-9AC1-E320034CC90F}">
      <dgm:prSet/>
      <dgm:spPr/>
      <dgm:t>
        <a:bodyPr/>
        <a:lstStyle/>
        <a:p>
          <a:endParaRPr lang="en-US"/>
        </a:p>
      </dgm:t>
    </dgm:pt>
    <dgm:pt modelId="{9BA935A3-04A9-4B23-BB8D-879DFDC6A734}">
      <dgm:prSet phldrT="[Text]"/>
      <dgm:spPr/>
      <dgm:t>
        <a:bodyPr/>
        <a:lstStyle/>
        <a:p>
          <a:r>
            <a:rPr lang="en-US" dirty="0" smtClean="0"/>
            <a:t>Item</a:t>
          </a:r>
          <a:endParaRPr lang="en-US" dirty="0"/>
        </a:p>
      </dgm:t>
    </dgm:pt>
    <dgm:pt modelId="{4A94DC72-3913-4A63-A376-2160E1199692}" type="parTrans" cxnId="{8880425F-0418-485F-AFC4-A7526B16E06F}">
      <dgm:prSet/>
      <dgm:spPr/>
      <dgm:t>
        <a:bodyPr/>
        <a:lstStyle/>
        <a:p>
          <a:endParaRPr lang="en-US"/>
        </a:p>
      </dgm:t>
    </dgm:pt>
    <dgm:pt modelId="{BF2C90C1-AD14-4273-9BD1-BA5463A827DB}" type="sibTrans" cxnId="{8880425F-0418-485F-AFC4-A7526B16E06F}">
      <dgm:prSet/>
      <dgm:spPr/>
      <dgm:t>
        <a:bodyPr/>
        <a:lstStyle/>
        <a:p>
          <a:endParaRPr lang="en-US"/>
        </a:p>
      </dgm:t>
    </dgm:pt>
    <dgm:pt modelId="{DD4278EE-4C1E-4352-A323-AF21603BE3A9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80D8E021-65F4-4C16-B563-A60F95C9C20A}" type="parTrans" cxnId="{4FFDD524-20C5-4A97-8759-552E24B13145}">
      <dgm:prSet/>
      <dgm:spPr/>
      <dgm:t>
        <a:bodyPr/>
        <a:lstStyle/>
        <a:p>
          <a:endParaRPr lang="en-US"/>
        </a:p>
      </dgm:t>
    </dgm:pt>
    <dgm:pt modelId="{6A247073-EC2F-4AB5-A8C2-BFBCFF89A4BC}" type="sibTrans" cxnId="{4FFDD524-20C5-4A97-8759-552E24B13145}">
      <dgm:prSet/>
      <dgm:spPr/>
      <dgm:t>
        <a:bodyPr/>
        <a:lstStyle/>
        <a:p>
          <a:endParaRPr lang="en-US"/>
        </a:p>
      </dgm:t>
    </dgm:pt>
    <dgm:pt modelId="{672E524D-AE9F-4BC2-85C2-0551A46A2368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06F92D0F-BA7C-4371-AC94-AAE3D8A83FF2}" type="parTrans" cxnId="{F12C13BF-E46D-464F-9303-4A688027249B}">
      <dgm:prSet/>
      <dgm:spPr/>
      <dgm:t>
        <a:bodyPr/>
        <a:lstStyle/>
        <a:p>
          <a:endParaRPr lang="en-US"/>
        </a:p>
      </dgm:t>
    </dgm:pt>
    <dgm:pt modelId="{D56E4B94-C2F5-4070-BFAC-1CB0DCB34B05}" type="sibTrans" cxnId="{F12C13BF-E46D-464F-9303-4A688027249B}">
      <dgm:prSet/>
      <dgm:spPr/>
      <dgm:t>
        <a:bodyPr/>
        <a:lstStyle/>
        <a:p>
          <a:endParaRPr lang="en-US"/>
        </a:p>
      </dgm:t>
    </dgm:pt>
    <dgm:pt modelId="{B6750297-69D2-436A-989E-0AA81A9DF788}">
      <dgm:prSet phldrT="[Text]"/>
      <dgm:spPr/>
      <dgm:t>
        <a:bodyPr/>
        <a:lstStyle/>
        <a:p>
          <a:r>
            <a:rPr lang="en-US" smtClean="0"/>
            <a:t>Item</a:t>
          </a:r>
          <a:endParaRPr lang="en-US"/>
        </a:p>
      </dgm:t>
    </dgm:pt>
    <dgm:pt modelId="{0F7F63C8-BB26-46C8-9F76-A91D5A713A59}" type="parTrans" cxnId="{5DB41A54-95F1-4BE0-AC8F-9D06E91FF502}">
      <dgm:prSet/>
      <dgm:spPr/>
      <dgm:t>
        <a:bodyPr/>
        <a:lstStyle/>
        <a:p>
          <a:endParaRPr lang="en-US"/>
        </a:p>
      </dgm:t>
    </dgm:pt>
    <dgm:pt modelId="{C8BA1F4C-E906-4404-8BEF-B4C730EEA2D9}" type="sibTrans" cxnId="{5DB41A54-95F1-4BE0-AC8F-9D06E91FF502}">
      <dgm:prSet/>
      <dgm:spPr/>
      <dgm:t>
        <a:bodyPr/>
        <a:lstStyle/>
        <a:p>
          <a:endParaRPr lang="en-US"/>
        </a:p>
      </dgm:t>
    </dgm:pt>
    <dgm:pt modelId="{4D759782-2A99-41F0-B9C3-03A336EFA980}" type="pres">
      <dgm:prSet presAssocID="{153CAD45-34C5-4A3A-A9C8-DC1A507303E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F258FD-D1EC-4D06-9C56-BCC70A6BDDCB}" type="pres">
      <dgm:prSet presAssocID="{3E302E9D-FAE8-47DC-94C6-3C32948DDC58}" presName="centerShape" presStyleLbl="node0" presStyleIdx="0" presStyleCnt="1"/>
      <dgm:spPr/>
      <dgm:t>
        <a:bodyPr/>
        <a:lstStyle/>
        <a:p>
          <a:endParaRPr lang="en-US"/>
        </a:p>
      </dgm:t>
    </dgm:pt>
    <dgm:pt modelId="{A3C38A0F-52EA-493F-8BD7-EAEC1AE99CB6}" type="pres">
      <dgm:prSet presAssocID="{4A94DC72-3913-4A63-A376-2160E1199692}" presName="parTrans" presStyleLbl="sibTrans2D1" presStyleIdx="0" presStyleCnt="4"/>
      <dgm:spPr/>
      <dgm:t>
        <a:bodyPr/>
        <a:lstStyle/>
        <a:p>
          <a:endParaRPr lang="en-US"/>
        </a:p>
      </dgm:t>
    </dgm:pt>
    <dgm:pt modelId="{F13507E5-6F28-4202-95F3-A3C56E25B301}" type="pres">
      <dgm:prSet presAssocID="{4A94DC72-3913-4A63-A376-2160E1199692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2291E47-ACB5-4B38-9B03-8B1560DFD0CC}" type="pres">
      <dgm:prSet presAssocID="{9BA935A3-04A9-4B23-BB8D-879DFDC6A73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92948A-20AD-4E18-B833-65A5C7A04432}" type="pres">
      <dgm:prSet presAssocID="{80D8E021-65F4-4C16-B563-A60F95C9C20A}" presName="parTrans" presStyleLbl="sibTrans2D1" presStyleIdx="1" presStyleCnt="4"/>
      <dgm:spPr/>
      <dgm:t>
        <a:bodyPr/>
        <a:lstStyle/>
        <a:p>
          <a:endParaRPr lang="en-US"/>
        </a:p>
      </dgm:t>
    </dgm:pt>
    <dgm:pt modelId="{03D79A97-AA58-4F67-8F80-27E5F9CBC896}" type="pres">
      <dgm:prSet presAssocID="{80D8E021-65F4-4C16-B563-A60F95C9C20A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9B57A1D-F10F-4506-AE16-3BAB87B75C43}" type="pres">
      <dgm:prSet presAssocID="{DD4278EE-4C1E-4352-A323-AF21603BE3A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CD613-B859-42A2-B779-B689A9C2E97D}" type="pres">
      <dgm:prSet presAssocID="{06F92D0F-BA7C-4371-AC94-AAE3D8A83FF2}" presName="parTrans" presStyleLbl="sibTrans2D1" presStyleIdx="2" presStyleCnt="4"/>
      <dgm:spPr/>
      <dgm:t>
        <a:bodyPr/>
        <a:lstStyle/>
        <a:p>
          <a:endParaRPr lang="en-US"/>
        </a:p>
      </dgm:t>
    </dgm:pt>
    <dgm:pt modelId="{E892800B-F5E1-4AF3-A0AF-EEF4DF30EC5E}" type="pres">
      <dgm:prSet presAssocID="{06F92D0F-BA7C-4371-AC94-AAE3D8A83FF2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EF0C77B-BF09-4B25-B4B2-9AAB6D5E6B51}" type="pres">
      <dgm:prSet presAssocID="{672E524D-AE9F-4BC2-85C2-0551A46A236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DFF25-F2E7-48EE-9D65-A9BA155A4ACB}" type="pres">
      <dgm:prSet presAssocID="{0F7F63C8-BB26-46C8-9F76-A91D5A713A59}" presName="parTrans" presStyleLbl="sibTrans2D1" presStyleIdx="3" presStyleCnt="4"/>
      <dgm:spPr/>
      <dgm:t>
        <a:bodyPr/>
        <a:lstStyle/>
        <a:p>
          <a:endParaRPr lang="en-US"/>
        </a:p>
      </dgm:t>
    </dgm:pt>
    <dgm:pt modelId="{8DBD129C-C7A8-4A4C-91AC-BED930E0B115}" type="pres">
      <dgm:prSet presAssocID="{0F7F63C8-BB26-46C8-9F76-A91D5A713A59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91DD6F8-103A-4071-AE32-E4A21C7D0795}" type="pres">
      <dgm:prSet presAssocID="{B6750297-69D2-436A-989E-0AA81A9DF78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5DEA046-39BE-47C2-A4C6-66CC0AF91ED1}" type="presOf" srcId="{DD4278EE-4C1E-4352-A323-AF21603BE3A9}" destId="{59B57A1D-F10F-4506-AE16-3BAB87B75C43}" srcOrd="0" destOrd="0" presId="urn:microsoft.com/office/officeart/2005/8/layout/radial5"/>
    <dgm:cxn modelId="{E34F0508-DA33-4F94-9CCA-714F14CAAEE6}" type="presOf" srcId="{4A94DC72-3913-4A63-A376-2160E1199692}" destId="{F13507E5-6F28-4202-95F3-A3C56E25B301}" srcOrd="1" destOrd="0" presId="urn:microsoft.com/office/officeart/2005/8/layout/radial5"/>
    <dgm:cxn modelId="{5DB41A54-95F1-4BE0-AC8F-9D06E91FF502}" srcId="{3E302E9D-FAE8-47DC-94C6-3C32948DDC58}" destId="{B6750297-69D2-436A-989E-0AA81A9DF788}" srcOrd="3" destOrd="0" parTransId="{0F7F63C8-BB26-46C8-9F76-A91D5A713A59}" sibTransId="{C8BA1F4C-E906-4404-8BEF-B4C730EEA2D9}"/>
    <dgm:cxn modelId="{777A9CE2-CDC9-4976-9248-0D2EA200108E}" type="presOf" srcId="{B6750297-69D2-436A-989E-0AA81A9DF788}" destId="{B91DD6F8-103A-4071-AE32-E4A21C7D0795}" srcOrd="0" destOrd="0" presId="urn:microsoft.com/office/officeart/2005/8/layout/radial5"/>
    <dgm:cxn modelId="{F57BEFC3-079D-4E0F-9AC1-E320034CC90F}" srcId="{153CAD45-34C5-4A3A-A9C8-DC1A507303E1}" destId="{3E302E9D-FAE8-47DC-94C6-3C32948DDC58}" srcOrd="0" destOrd="0" parTransId="{DE73751E-25C8-4E3D-BED7-CFD152993FF4}" sibTransId="{CC6E97E5-6E4D-48CA-BE7F-C077CE28ACF2}"/>
    <dgm:cxn modelId="{09B3F49D-7D13-4FB7-98ED-E3BA574AB76F}" type="presOf" srcId="{80D8E021-65F4-4C16-B563-A60F95C9C20A}" destId="{03D79A97-AA58-4F67-8F80-27E5F9CBC896}" srcOrd="1" destOrd="0" presId="urn:microsoft.com/office/officeart/2005/8/layout/radial5"/>
    <dgm:cxn modelId="{1DD317DE-44A7-4C8E-B5B3-972E03B8620D}" type="presOf" srcId="{672E524D-AE9F-4BC2-85C2-0551A46A2368}" destId="{5EF0C77B-BF09-4B25-B4B2-9AAB6D5E6B51}" srcOrd="0" destOrd="0" presId="urn:microsoft.com/office/officeart/2005/8/layout/radial5"/>
    <dgm:cxn modelId="{81B468EA-2504-41C0-996F-06728BAD4E51}" type="presOf" srcId="{4A94DC72-3913-4A63-A376-2160E1199692}" destId="{A3C38A0F-52EA-493F-8BD7-EAEC1AE99CB6}" srcOrd="0" destOrd="0" presId="urn:microsoft.com/office/officeart/2005/8/layout/radial5"/>
    <dgm:cxn modelId="{405A44DC-088C-4200-8A3B-E543E5289ACF}" type="presOf" srcId="{06F92D0F-BA7C-4371-AC94-AAE3D8A83FF2}" destId="{6F0CD613-B859-42A2-B779-B689A9C2E97D}" srcOrd="0" destOrd="0" presId="urn:microsoft.com/office/officeart/2005/8/layout/radial5"/>
    <dgm:cxn modelId="{E2993F35-0A2D-4D03-8A9E-3987BAE2FFAC}" type="presOf" srcId="{3E302E9D-FAE8-47DC-94C6-3C32948DDC58}" destId="{E9F258FD-D1EC-4D06-9C56-BCC70A6BDDCB}" srcOrd="0" destOrd="0" presId="urn:microsoft.com/office/officeart/2005/8/layout/radial5"/>
    <dgm:cxn modelId="{8880425F-0418-485F-AFC4-A7526B16E06F}" srcId="{3E302E9D-FAE8-47DC-94C6-3C32948DDC58}" destId="{9BA935A3-04A9-4B23-BB8D-879DFDC6A734}" srcOrd="0" destOrd="0" parTransId="{4A94DC72-3913-4A63-A376-2160E1199692}" sibTransId="{BF2C90C1-AD14-4273-9BD1-BA5463A827DB}"/>
    <dgm:cxn modelId="{FE973B9F-ADD5-42ED-B2E7-B2C92D14B151}" type="presOf" srcId="{0F7F63C8-BB26-46C8-9F76-A91D5A713A59}" destId="{8DBD129C-C7A8-4A4C-91AC-BED930E0B115}" srcOrd="1" destOrd="0" presId="urn:microsoft.com/office/officeart/2005/8/layout/radial5"/>
    <dgm:cxn modelId="{94C2B84D-9AA1-415E-85F9-870631FC9B38}" type="presOf" srcId="{0F7F63C8-BB26-46C8-9F76-A91D5A713A59}" destId="{BCFDFF25-F2E7-48EE-9D65-A9BA155A4ACB}" srcOrd="0" destOrd="0" presId="urn:microsoft.com/office/officeart/2005/8/layout/radial5"/>
    <dgm:cxn modelId="{4FFDD524-20C5-4A97-8759-552E24B13145}" srcId="{3E302E9D-FAE8-47DC-94C6-3C32948DDC58}" destId="{DD4278EE-4C1E-4352-A323-AF21603BE3A9}" srcOrd="1" destOrd="0" parTransId="{80D8E021-65F4-4C16-B563-A60F95C9C20A}" sibTransId="{6A247073-EC2F-4AB5-A8C2-BFBCFF89A4BC}"/>
    <dgm:cxn modelId="{3C4B8485-04E0-4484-AE11-F0E8B1745CAA}" type="presOf" srcId="{153CAD45-34C5-4A3A-A9C8-DC1A507303E1}" destId="{4D759782-2A99-41F0-B9C3-03A336EFA980}" srcOrd="0" destOrd="0" presId="urn:microsoft.com/office/officeart/2005/8/layout/radial5"/>
    <dgm:cxn modelId="{F12C13BF-E46D-464F-9303-4A688027249B}" srcId="{3E302E9D-FAE8-47DC-94C6-3C32948DDC58}" destId="{672E524D-AE9F-4BC2-85C2-0551A46A2368}" srcOrd="2" destOrd="0" parTransId="{06F92D0F-BA7C-4371-AC94-AAE3D8A83FF2}" sibTransId="{D56E4B94-C2F5-4070-BFAC-1CB0DCB34B05}"/>
    <dgm:cxn modelId="{2501F1A5-8679-4863-8A1B-3430AEFCA536}" type="presOf" srcId="{9BA935A3-04A9-4B23-BB8D-879DFDC6A734}" destId="{52291E47-ACB5-4B38-9B03-8B1560DFD0CC}" srcOrd="0" destOrd="0" presId="urn:microsoft.com/office/officeart/2005/8/layout/radial5"/>
    <dgm:cxn modelId="{E3E861AD-7139-4895-A3A2-FAC8B6F43E3A}" type="presOf" srcId="{06F92D0F-BA7C-4371-AC94-AAE3D8A83FF2}" destId="{E892800B-F5E1-4AF3-A0AF-EEF4DF30EC5E}" srcOrd="1" destOrd="0" presId="urn:microsoft.com/office/officeart/2005/8/layout/radial5"/>
    <dgm:cxn modelId="{B158462A-B45C-4997-8180-5387889428F1}" type="presOf" srcId="{80D8E021-65F4-4C16-B563-A60F95C9C20A}" destId="{6692948A-20AD-4E18-B833-65A5C7A04432}" srcOrd="0" destOrd="0" presId="urn:microsoft.com/office/officeart/2005/8/layout/radial5"/>
    <dgm:cxn modelId="{A5F6FF85-9DB3-4A16-82E3-3B3D1C1E2B4E}" type="presParOf" srcId="{4D759782-2A99-41F0-B9C3-03A336EFA980}" destId="{E9F258FD-D1EC-4D06-9C56-BCC70A6BDDCB}" srcOrd="0" destOrd="0" presId="urn:microsoft.com/office/officeart/2005/8/layout/radial5"/>
    <dgm:cxn modelId="{93A5E5B4-FD7D-40C8-8BD1-413C9F4C3DF1}" type="presParOf" srcId="{4D759782-2A99-41F0-B9C3-03A336EFA980}" destId="{A3C38A0F-52EA-493F-8BD7-EAEC1AE99CB6}" srcOrd="1" destOrd="0" presId="urn:microsoft.com/office/officeart/2005/8/layout/radial5"/>
    <dgm:cxn modelId="{69CBB834-0912-473C-BCE6-2EB9F33B2066}" type="presParOf" srcId="{A3C38A0F-52EA-493F-8BD7-EAEC1AE99CB6}" destId="{F13507E5-6F28-4202-95F3-A3C56E25B301}" srcOrd="0" destOrd="0" presId="urn:microsoft.com/office/officeart/2005/8/layout/radial5"/>
    <dgm:cxn modelId="{DDB77A5A-F292-4645-8D92-B1321CF05BCF}" type="presParOf" srcId="{4D759782-2A99-41F0-B9C3-03A336EFA980}" destId="{52291E47-ACB5-4B38-9B03-8B1560DFD0CC}" srcOrd="2" destOrd="0" presId="urn:microsoft.com/office/officeart/2005/8/layout/radial5"/>
    <dgm:cxn modelId="{543E57BE-467C-4786-A17C-B2DCF35958E9}" type="presParOf" srcId="{4D759782-2A99-41F0-B9C3-03A336EFA980}" destId="{6692948A-20AD-4E18-B833-65A5C7A04432}" srcOrd="3" destOrd="0" presId="urn:microsoft.com/office/officeart/2005/8/layout/radial5"/>
    <dgm:cxn modelId="{83BE45B5-B244-4430-A4D3-8A9CA029CAF2}" type="presParOf" srcId="{6692948A-20AD-4E18-B833-65A5C7A04432}" destId="{03D79A97-AA58-4F67-8F80-27E5F9CBC896}" srcOrd="0" destOrd="0" presId="urn:microsoft.com/office/officeart/2005/8/layout/radial5"/>
    <dgm:cxn modelId="{1E3EFC25-3947-4F10-9552-0BE13E1489D6}" type="presParOf" srcId="{4D759782-2A99-41F0-B9C3-03A336EFA980}" destId="{59B57A1D-F10F-4506-AE16-3BAB87B75C43}" srcOrd="4" destOrd="0" presId="urn:microsoft.com/office/officeart/2005/8/layout/radial5"/>
    <dgm:cxn modelId="{FA4FCB9E-2360-4F08-A26C-319B9C47ADE8}" type="presParOf" srcId="{4D759782-2A99-41F0-B9C3-03A336EFA980}" destId="{6F0CD613-B859-42A2-B779-B689A9C2E97D}" srcOrd="5" destOrd="0" presId="urn:microsoft.com/office/officeart/2005/8/layout/radial5"/>
    <dgm:cxn modelId="{52D2CB37-6A40-40BE-B991-5587CADCC696}" type="presParOf" srcId="{6F0CD613-B859-42A2-B779-B689A9C2E97D}" destId="{E892800B-F5E1-4AF3-A0AF-EEF4DF30EC5E}" srcOrd="0" destOrd="0" presId="urn:microsoft.com/office/officeart/2005/8/layout/radial5"/>
    <dgm:cxn modelId="{DC4373A0-ECD0-44AB-8303-54FD3BE1071C}" type="presParOf" srcId="{4D759782-2A99-41F0-B9C3-03A336EFA980}" destId="{5EF0C77B-BF09-4B25-B4B2-9AAB6D5E6B51}" srcOrd="6" destOrd="0" presId="urn:microsoft.com/office/officeart/2005/8/layout/radial5"/>
    <dgm:cxn modelId="{C8521E8D-B374-4937-B26F-BB958C9D4358}" type="presParOf" srcId="{4D759782-2A99-41F0-B9C3-03A336EFA980}" destId="{BCFDFF25-F2E7-48EE-9D65-A9BA155A4ACB}" srcOrd="7" destOrd="0" presId="urn:microsoft.com/office/officeart/2005/8/layout/radial5"/>
    <dgm:cxn modelId="{9A1EA2BB-0579-48BA-A2C6-8E1B9845B17C}" type="presParOf" srcId="{BCFDFF25-F2E7-48EE-9D65-A9BA155A4ACB}" destId="{8DBD129C-C7A8-4A4C-91AC-BED930E0B115}" srcOrd="0" destOrd="0" presId="urn:microsoft.com/office/officeart/2005/8/layout/radial5"/>
    <dgm:cxn modelId="{590FEF7D-362A-4E12-96C9-45C5CA0C24DC}" type="presParOf" srcId="{4D759782-2A99-41F0-B9C3-03A336EFA980}" destId="{B91DD6F8-103A-4071-AE32-E4A21C7D079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1.xml.rels>&#65279;<?xml version="1.0" encoding="utf-8"?><Relationships xmlns="http://schemas.openxmlformats.org/package/2006/relationships"><Relationship Type="http://schemas.openxmlformats.org/officeDocument/2006/relationships/theme" Target="/ppt/theme/theme51.xml" Id="rId1" /></Relationships>
</file>

<file path=ppt/notesMasters/notesMaster1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75AAE-0936-40B9-ACF9-A981EEF95D23}" type="datetimeFigureOut">
              <a:rPr lang="en-US" smtClean="0"/>
              <a:t>4/22/2014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B1F30-39B2-4CE2-8EF3-91F317956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4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012.xml.rels>&#65279;<?xml version="1.0" encoding="utf-8"?><Relationships xmlns="http://schemas.openxmlformats.org/package/2006/relationships"><Relationship Type="http://schemas.openxmlformats.org/officeDocument/2006/relationships/slide" Target="/ppt/slides/slide1114.xml" Id="rId2" /><Relationship Type="http://schemas.openxmlformats.org/officeDocument/2006/relationships/notesMaster" Target="/ppt/notesMasters/notesMaster11.xml" Id="rId1" /></Relationships>
</file>

<file path=ppt/notesSlides/_rels/notesSlide111.xml.rels>&#65279;<?xml version="1.0" encoding="utf-8"?><Relationships xmlns="http://schemas.openxmlformats.org/package/2006/relationships"><Relationship Type="http://schemas.openxmlformats.org/officeDocument/2006/relationships/slide" Target="/ppt/slides/slide113.xml" Id="rId2" /><Relationship Type="http://schemas.openxmlformats.org/officeDocument/2006/relationships/notesMaster" Target="/ppt/notesMasters/notesMaster11.xml" Id="rId1" /></Relationships>
</file>

<file path=ppt/notesSlides/_rels/notesSlide117.xml.rels>&#65279;<?xml version="1.0" encoding="utf-8"?><Relationships xmlns="http://schemas.openxmlformats.org/package/2006/relationships"><Relationship Type="http://schemas.openxmlformats.org/officeDocument/2006/relationships/slide" Target="/ppt/slides/slide128.xml" Id="rId2" /><Relationship Type="http://schemas.openxmlformats.org/officeDocument/2006/relationships/notesMaster" Target="/ppt/notesMasters/notesMaster11.xml" Id="rId1" /></Relationships>
</file>

<file path=ppt/notesSlides/_rels/notesSlide126.xml.rels>&#65279;<?xml version="1.0" encoding="utf-8"?><Relationships xmlns="http://schemas.openxmlformats.org/package/2006/relationships"><Relationship Type="http://schemas.openxmlformats.org/officeDocument/2006/relationships/slide" Target="/ppt/slides/slide137.xml" Id="rId2" /><Relationship Type="http://schemas.openxmlformats.org/officeDocument/2006/relationships/notesMaster" Target="/ppt/notesMasters/notesMaster11.xml" Id="rId1" /></Relationships>
</file>

<file path=ppt/notesSlides/_rels/notesSlide133.xml.rels>&#65279;<?xml version="1.0" encoding="utf-8"?><Relationships xmlns="http://schemas.openxmlformats.org/package/2006/relationships"><Relationship Type="http://schemas.openxmlformats.org/officeDocument/2006/relationships/slide" Target="/ppt/slides/slide143.xml" Id="rId2" /><Relationship Type="http://schemas.openxmlformats.org/officeDocument/2006/relationships/notesMaster" Target="/ppt/notesMasters/notesMaster11.xml" Id="rId1" /></Relationships>
</file>

<file path=ppt/notesSlides/_rels/notesSlide1415.xml.rels>&#65279;<?xml version="1.0" encoding="utf-8"?><Relationships xmlns="http://schemas.openxmlformats.org/package/2006/relationships"><Relationship Type="http://schemas.openxmlformats.org/officeDocument/2006/relationships/slide" Target="/ppt/slides/slide1517.xml" Id="rId2" /><Relationship Type="http://schemas.openxmlformats.org/officeDocument/2006/relationships/notesMaster" Target="/ppt/notesMasters/notesMaster11.xml" Id="rId1" /></Relationships>
</file>

<file path=ppt/notesSlides/_rels/notesSlide154.xml.rels>&#65279;<?xml version="1.0" encoding="utf-8"?><Relationships xmlns="http://schemas.openxmlformats.org/package/2006/relationships"><Relationship Type="http://schemas.openxmlformats.org/officeDocument/2006/relationships/slide" Target="/ppt/slides/slide174.xml" Id="rId2" /><Relationship Type="http://schemas.openxmlformats.org/officeDocument/2006/relationships/notesMaster" Target="/ppt/notesMasters/notesMaster11.xml" Id="rId1" /></Relationships>
</file>

<file path=ppt/notesSlides/_rels/notesSlide1618.xml.rels>&#65279;<?xml version="1.0" encoding="utf-8"?><Relationships xmlns="http://schemas.openxmlformats.org/package/2006/relationships"><Relationship Type="http://schemas.openxmlformats.org/officeDocument/2006/relationships/slide" Target="/ppt/slides/slide1820.xml" Id="rId2" /><Relationship Type="http://schemas.openxmlformats.org/officeDocument/2006/relationships/notesMaster" Target="/ppt/notesMasters/notesMaster11.xml" Id="rId1" /></Relationships>
</file>

<file path=ppt/notesSlides/_rels/notesSlide1713.xml.rels>&#65279;<?xml version="1.0" encoding="utf-8"?><Relationships xmlns="http://schemas.openxmlformats.org/package/2006/relationships"><Relationship Type="http://schemas.openxmlformats.org/officeDocument/2006/relationships/slide" Target="/ppt/slides/slide1915.xml" Id="rId2" /><Relationship Type="http://schemas.openxmlformats.org/officeDocument/2006/relationships/notesMaster" Target="/ppt/notesMasters/notesMaster11.xml" Id="rId1" /></Relationships>
</file>

<file path=ppt/notesSlides/_rels/notesSlide1810.xml.rels>&#65279;<?xml version="1.0" encoding="utf-8"?><Relationships xmlns="http://schemas.openxmlformats.org/package/2006/relationships"><Relationship Type="http://schemas.openxmlformats.org/officeDocument/2006/relationships/slide" Target="/ppt/slides/slide2012.xml" Id="rId2" /><Relationship Type="http://schemas.openxmlformats.org/officeDocument/2006/relationships/notesMaster" Target="/ppt/notesMasters/notesMaster11.xml" Id="rId1" /></Relationships>
</file>

<file path=ppt/notesSlides/_rels/notesSlide28.xml.rels>&#65279;<?xml version="1.0" encoding="utf-8"?><Relationships xmlns="http://schemas.openxmlformats.org/package/2006/relationships"><Relationship Type="http://schemas.openxmlformats.org/officeDocument/2006/relationships/slide" Target="/ppt/slides/slide210.xml" Id="rId2" /><Relationship Type="http://schemas.openxmlformats.org/officeDocument/2006/relationships/notesMaster" Target="/ppt/notesMasters/notesMaster11.xml" Id="rId1" /></Relationships>
</file>

<file path=ppt/notesSlides/_rels/notesSlide35.xml.rels>&#65279;<?xml version="1.0" encoding="utf-8"?><Relationships xmlns="http://schemas.openxmlformats.org/package/2006/relationships"><Relationship Type="http://schemas.openxmlformats.org/officeDocument/2006/relationships/slide" Target="/ppt/slides/slide35.xml" Id="rId2" /><Relationship Type="http://schemas.openxmlformats.org/officeDocument/2006/relationships/notesMaster" Target="/ppt/notesMasters/notesMaster11.xml" Id="rId1" /></Relationships>
</file>

<file path=ppt/notesSlides/_rels/notesSlide41.xml.rels>&#65279;<?xml version="1.0" encoding="utf-8"?><Relationships xmlns="http://schemas.openxmlformats.org/package/2006/relationships"><Relationship Type="http://schemas.openxmlformats.org/officeDocument/2006/relationships/slide" Target="/ppt/slides/slide41.xml" Id="rId2" /><Relationship Type="http://schemas.openxmlformats.org/officeDocument/2006/relationships/notesMaster" Target="/ppt/notesMasters/notesMaster11.xml" Id="rId1" /></Relationships>
</file>

<file path=ppt/notesSlides/_rels/notesSlide516.xml.rels>&#65279;<?xml version="1.0" encoding="utf-8"?><Relationships xmlns="http://schemas.openxmlformats.org/package/2006/relationships"><Relationship Type="http://schemas.openxmlformats.org/officeDocument/2006/relationships/slide" Target="/ppt/slides/slide518.xml" Id="rId2" /><Relationship Type="http://schemas.openxmlformats.org/officeDocument/2006/relationships/notesMaster" Target="/ppt/notesMasters/notesMaster11.xml" Id="rId1" /></Relationships>
</file>

<file path=ppt/notesSlides/_rels/notesSlide614.xml.rels>&#65279;<?xml version="1.0" encoding="utf-8"?><Relationships xmlns="http://schemas.openxmlformats.org/package/2006/relationships"><Relationship Type="http://schemas.openxmlformats.org/officeDocument/2006/relationships/slide" Target="/ppt/slides/slide616.xml" Id="rId2" /><Relationship Type="http://schemas.openxmlformats.org/officeDocument/2006/relationships/notesMaster" Target="/ppt/notesMasters/notesMaster11.xml" Id="rId1" /></Relationships>
</file>

<file path=ppt/notesSlides/_rels/notesSlide79.xml.rels>&#65279;<?xml version="1.0" encoding="utf-8"?><Relationships xmlns="http://schemas.openxmlformats.org/package/2006/relationships"><Relationship Type="http://schemas.openxmlformats.org/officeDocument/2006/relationships/slide" Target="/ppt/slides/slide711.xml" Id="rId2" /><Relationship Type="http://schemas.openxmlformats.org/officeDocument/2006/relationships/notesMaster" Target="/ppt/notesMasters/notesMaster11.xml" Id="rId1" /></Relationships>
</file>

<file path=ppt/notesSlides/_rels/notesSlide82.xml.rels>&#65279;<?xml version="1.0" encoding="utf-8"?><Relationships xmlns="http://schemas.openxmlformats.org/package/2006/relationships"><Relationship Type="http://schemas.openxmlformats.org/officeDocument/2006/relationships/slide" Target="/ppt/slides/slide92.xml" Id="rId2" /><Relationship Type="http://schemas.openxmlformats.org/officeDocument/2006/relationships/notesMaster" Target="/ppt/notesMasters/notesMaster11.xml" Id="rId1" /></Relationships>
</file>

<file path=ppt/notesSlides/_rels/notesSlide917.xml.rels>&#65279;<?xml version="1.0" encoding="utf-8"?><Relationships xmlns="http://schemas.openxmlformats.org/package/2006/relationships"><Relationship Type="http://schemas.openxmlformats.org/officeDocument/2006/relationships/slide" Target="/ppt/slides/slide1019.xml" Id="rId2" /><Relationship Type="http://schemas.openxmlformats.org/officeDocument/2006/relationships/notesMaster" Target="/ppt/notesMasters/notesMaster11.xml" Id="rId1" /></Relationships>
</file>

<file path=ppt/notesSlides/notesSlide10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75401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designed this template so that each member of the project team has a set of slides with its own theme. Members, here’s how you add a new slide to just your set: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Mark </a:t>
            </a:r>
            <a:r>
              <a:rPr lang="en-US" dirty="0" smtClean="0"/>
              <a:t>where you want to add the slide: Select an existing one in the Thumbnails pane, click the New Slide button, then choose a layout. </a:t>
            </a:r>
            <a:r>
              <a:rPr lang="en-US" dirty="0" smtClean="0"/>
              <a:t>The </a:t>
            </a:r>
            <a:r>
              <a:rPr lang="en-US" dirty="0" smtClean="0"/>
              <a:t>new slide gets the same theme as the </a:t>
            </a:r>
            <a:r>
              <a:rPr lang="en-US" dirty="0" smtClean="0"/>
              <a:t>other slides in your set. </a:t>
            </a:r>
          </a:p>
          <a:p>
            <a:endParaRPr lang="en-US" dirty="0" smtClean="0"/>
          </a:p>
          <a:p>
            <a:r>
              <a:rPr lang="en-US" dirty="0" smtClean="0"/>
              <a:t>Careful</a:t>
            </a:r>
            <a:r>
              <a:rPr lang="en-US" dirty="0" smtClean="0"/>
              <a:t>! Don’t annoy your fellow presenters by accidentally changing their themes. That can happen if you choose a </a:t>
            </a:r>
            <a:r>
              <a:rPr lang="en-US" dirty="0" smtClean="0"/>
              <a:t>different theme from </a:t>
            </a:r>
            <a:r>
              <a:rPr lang="en-US" dirty="0" smtClean="0"/>
              <a:t>the Design tab, which changes all of the slides in the presentation to that look.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854613548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90842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72184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8197"/>
      </p:ext>
    </p:extLst>
  </p:cSld>
  <p:clrMapOvr>
    <a:masterClrMapping/>
  </p:clrMapOvr>
</p:notes>
</file>

<file path=ppt/notesSlides/notesSlide14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10582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1756"/>
      </p:ext>
    </p:extLst>
  </p:cSld>
  <p:clrMapOvr>
    <a:masterClrMapping/>
  </p:clrMapOvr>
</p:notes>
</file>

<file path=ppt/notesSlides/notesSlide16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334322"/>
      </p:ext>
    </p:extLst>
  </p:cSld>
  <p:clrMapOvr>
    <a:masterClrMapping/>
  </p:clrMapOvr>
</p:notes>
</file>

<file path=ppt/notesSlides/notesSlide17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055191"/>
      </p:ext>
    </p:extLst>
  </p:cSld>
  <p:clrMapOvr>
    <a:masterClrMapping/>
  </p:clrMapOvr>
</p:notes>
</file>

<file path=ppt/notesSlides/notesSlide18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069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6167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2207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236034"/>
      </p:ext>
    </p:extLst>
  </p:cSld>
  <p:clrMapOvr>
    <a:masterClrMapping/>
  </p:clrMapOvr>
</p:notes>
</file>

<file path=ppt/notesSlides/notesSlide5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12518"/>
      </p:ext>
    </p:extLst>
  </p:cSld>
  <p:clrMapOvr>
    <a:masterClrMapping/>
  </p:clrMapOvr>
</p:notes>
</file>

<file path=ppt/notesSlides/notesSlide6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5764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6111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12"/>
      </p:ext>
    </p:extLst>
  </p:cSld>
  <p:clrMapOvr>
    <a:masterClrMapping/>
  </p:clrMapOvr>
</p:notes>
</file>

<file path=ppt/notesSlides/notesSlide9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66ED7-631A-46AF-B451-227D0A8685A0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084068"/>
      </p:ext>
    </p:extLst>
  </p:cSld>
  <p:clrMapOvr>
    <a:masterClrMapping/>
  </p:clrMapOvr>
</p:notes>
</file>

<file path=ppt/slideLayouts/_rels/slideLayout103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12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22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2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32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43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53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625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172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2.xml" Id="rId1" /></Relationships>
</file>

<file path=ppt/slideLayouts/_rels/slideLayout189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19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0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115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1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221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31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45.xml.rels>&#65279;<?xml version="1.0" encoding="utf-8"?><Relationships xmlns="http://schemas.openxmlformats.org/package/2006/relationships"><Relationship Type="http://schemas.openxmlformats.org/officeDocument/2006/relationships/image" Target="/ppt/media/image3.png" Id="rId2" /><Relationship Type="http://schemas.openxmlformats.org/officeDocument/2006/relationships/slideMaster" Target="/ppt/slideMasters/slideMaster21.xml" Id="rId1" /></Relationships>
</file>

<file path=ppt/slideLayouts/_rels/slideLayout25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61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71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81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29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30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3117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32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321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33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21.xml" Id="rId1" /></Relationships>
</file>

<file path=ppt/slideLayouts/_rels/slideLayout347.xml.rels>&#65279;<?xml version="1.0" encoding="utf-8"?><Relationships xmlns="http://schemas.openxmlformats.org/package/2006/relationships"><Relationship Type="http://schemas.openxmlformats.org/officeDocument/2006/relationships/slideMaster" Target="/ppt/slideMasters/slideMaster21.xml" Id="rId1" /></Relationships>
</file>

<file path=ppt/slideLayouts/_rels/slideLayout356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365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375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386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396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06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155.xml.rels>&#65279;<?xml version="1.0" encoding="utf-8"?><Relationships xmlns="http://schemas.openxmlformats.org/package/2006/relationships"><Relationship Type="http://schemas.openxmlformats.org/officeDocument/2006/relationships/image" Target="/ppt/media/image3.png" Id="rId2" /><Relationship Type="http://schemas.openxmlformats.org/officeDocument/2006/relationships/slideMaster" Target="/ppt/slideMasters/slideMaster34.xml" Id="rId1" /></Relationships>
</file>

<file path=ppt/slideLayouts/_rels/slideLayout425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3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4367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465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56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65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75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86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496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5059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34.xml" Id="rId1" /></Relationships>
</file>

<file path=ppt/slideLayouts/_rels/slideLayout5157.xml.rels>&#65279;<?xml version="1.0" encoding="utf-8"?><Relationships xmlns="http://schemas.openxmlformats.org/package/2006/relationships"><Relationship Type="http://schemas.openxmlformats.org/officeDocument/2006/relationships/slideMaster" Target="/ppt/slideMasters/slideMaster34.xml" Id="rId1" /></Relationships>
</file>

<file path=ppt/slideLayouts/_rels/slideLayout5235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29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5342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43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549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64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744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5839.xml.rels>&#65279;<?xml version="1.0" encoding="utf-8"?><Relationships xmlns="http://schemas.openxmlformats.org/package/2006/relationships"><Relationship Type="http://schemas.openxmlformats.org/officeDocument/2006/relationships/image" Target="/ppt/media/image3.png" Id="rId2" /><Relationship Type="http://schemas.openxmlformats.org/officeDocument/2006/relationships/slideMaster" Target="/ppt/slideMasters/slideMaster43.xml" Id="rId1" /></Relationships>
</file>

<file path=ppt/slideLayouts/_rels/slideLayout5936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05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148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245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27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6340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437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551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647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74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43.xml" Id="rId1" /></Relationships>
</file>

<file path=ppt/slideLayouts/_rels/slideLayout6841.xml.rels>&#65279;<?xml version="1.0" encoding="utf-8"?><Relationships xmlns="http://schemas.openxmlformats.org/package/2006/relationships"><Relationship Type="http://schemas.openxmlformats.org/officeDocument/2006/relationships/slideMaster" Target="/ppt/slideMasters/slideMaster43.xml" Id="rId1" /></Relationships>
</file>

<file path=ppt/slideLayouts/_rels/slideLayout722.xml.rels>&#65279;<?xml version="1.0" encoding="utf-8"?><Relationships xmlns="http://schemas.openxmlformats.org/package/2006/relationships"><Relationship Type="http://schemas.openxmlformats.org/officeDocument/2006/relationships/image" Target="/ppt/media/image3.png" Id="rId2" /><Relationship Type="http://schemas.openxmlformats.org/officeDocument/2006/relationships/slideMaster" Target="/ppt/slideMasters/slideMaster12.xml" Id="rId1" /></Relationships>
</file>

<file path=ppt/slideLayouts/_rels/slideLayout819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_rels/slideLayout933.xml.rels>&#65279;<?xml version="1.0" encoding="utf-8"?><Relationships xmlns="http://schemas.openxmlformats.org/package/2006/relationships"><Relationship Type="http://schemas.openxmlformats.org/officeDocument/2006/relationships/image" Target="/ppt/media/image3.png" Id="rId3" /><Relationship Type="http://schemas.openxmlformats.org/officeDocument/2006/relationships/image" Target="/ppt/media/image22.png" Id="rId2" /><Relationship Type="http://schemas.openxmlformats.org/officeDocument/2006/relationships/slideMaster" Target="/ppt/slideMasters/slideMaster12.xml" Id="rId1" /></Relationships>
</file>

<file path=ppt/slideLayouts/slideLayout10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39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2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9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31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8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99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3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8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8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95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6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4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0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935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05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13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32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1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6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11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342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86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59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8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4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99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46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0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0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5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702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4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5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2.xml.rels>&#65279;<?xml version="1.0" encoding="utf-8"?><Relationships xmlns="http://schemas.openxmlformats.org/package/2006/relationships"><Relationship Type="http://schemas.openxmlformats.org/officeDocument/2006/relationships/slideLayout" Target="/ppt/slideLayouts/slideLayout819.xml" Id="rId8" /><Relationship Type="http://schemas.openxmlformats.org/officeDocument/2006/relationships/slideLayout" Target="/ppt/slideLayouts/slideLayout1320.xml" Id="rId13" /><Relationship Type="http://schemas.openxmlformats.org/officeDocument/2006/relationships/theme" Target="/ppt/theme/theme13.xml" Id="rId18" /><Relationship Type="http://schemas.openxmlformats.org/officeDocument/2006/relationships/slideLayout" Target="/ppt/slideLayouts/slideLayout321.xml" Id="rId3" /><Relationship Type="http://schemas.openxmlformats.org/officeDocument/2006/relationships/slideLayout" Target="/ppt/slideLayouts/slideLayout722.xml" Id="rId7" /><Relationship Type="http://schemas.openxmlformats.org/officeDocument/2006/relationships/slideLayout" Target="/ppt/slideLayouts/slideLayout1223.xml" Id="rId12" /><Relationship Type="http://schemas.openxmlformats.org/officeDocument/2006/relationships/slideLayout" Target="/ppt/slideLayouts/slideLayout1724.xml" Id="rId17" /><Relationship Type="http://schemas.openxmlformats.org/officeDocument/2006/relationships/slideLayout" Target="/ppt/slideLayouts/slideLayout218.xml" Id="rId2" /><Relationship Type="http://schemas.openxmlformats.org/officeDocument/2006/relationships/slideLayout" Target="/ppt/slideLayouts/slideLayout1625.xml" Id="rId16" /><Relationship Type="http://schemas.openxmlformats.org/officeDocument/2006/relationships/slideLayout" Target="/ppt/slideLayouts/slideLayout126.xml" Id="rId1" /><Relationship Type="http://schemas.openxmlformats.org/officeDocument/2006/relationships/slideLayout" Target="/ppt/slideLayouts/slideLayout627.xml" Id="rId6" /><Relationship Type="http://schemas.openxmlformats.org/officeDocument/2006/relationships/slideLayout" Target="/ppt/slideLayouts/slideLayout1128.xml" Id="rId11" /><Relationship Type="http://schemas.openxmlformats.org/officeDocument/2006/relationships/slideLayout" Target="/ppt/slideLayouts/slideLayout529.xml" Id="rId5" /><Relationship Type="http://schemas.openxmlformats.org/officeDocument/2006/relationships/slideLayout" Target="/ppt/slideLayouts/slideLayout1530.xml" Id="rId15" /><Relationship Type="http://schemas.openxmlformats.org/officeDocument/2006/relationships/slideLayout" Target="/ppt/slideLayouts/slideLayout1031.xml" Id="rId10" /><Relationship Type="http://schemas.openxmlformats.org/officeDocument/2006/relationships/image" Target="/ppt/media/image13.png" Id="rId19" /><Relationship Type="http://schemas.openxmlformats.org/officeDocument/2006/relationships/slideLayout" Target="/ppt/slideLayouts/slideLayout432.xml" Id="rId4" /><Relationship Type="http://schemas.openxmlformats.org/officeDocument/2006/relationships/slideLayout" Target="/ppt/slideLayouts/slideLayout933.xml" Id="rId9" /><Relationship Type="http://schemas.openxmlformats.org/officeDocument/2006/relationships/slideLayout" Target="/ppt/slideLayouts/slideLayout1434.xml" Id="rId14" /></Relationships>
</file>

<file path=ppt/slideMasters/_rels/slideMaster21.xml.rels>&#65279;<?xml version="1.0" encoding="utf-8"?><Relationships xmlns="http://schemas.openxmlformats.org/package/2006/relationships"><Relationship Type="http://schemas.openxmlformats.org/officeDocument/2006/relationships/slideLayout" Target="/ppt/slideLayouts/slideLayout252.xml" Id="rId8" /><Relationship Type="http://schemas.openxmlformats.org/officeDocument/2006/relationships/slideLayout" Target="/ppt/slideLayouts/slideLayout303.xml" Id="rId13" /><Relationship Type="http://schemas.openxmlformats.org/officeDocument/2006/relationships/theme" Target="/ppt/theme/theme22.xml" Id="rId18" /><Relationship Type="http://schemas.openxmlformats.org/officeDocument/2006/relationships/slideLayout" Target="/ppt/slideLayouts/slideLayout204.xml" Id="rId3" /><Relationship Type="http://schemas.openxmlformats.org/officeDocument/2006/relationships/slideLayout" Target="/ppt/slideLayouts/slideLayout245.xml" Id="rId7" /><Relationship Type="http://schemas.openxmlformats.org/officeDocument/2006/relationships/slideLayout" Target="/ppt/slideLayouts/slideLayout296.xml" Id="rId12" /><Relationship Type="http://schemas.openxmlformats.org/officeDocument/2006/relationships/slideLayout" Target="/ppt/slideLayouts/slideLayout347.xml" Id="rId17" /><Relationship Type="http://schemas.openxmlformats.org/officeDocument/2006/relationships/slideLayout" Target="/ppt/slideLayouts/slideLayout191.xml" Id="rId2" /><Relationship Type="http://schemas.openxmlformats.org/officeDocument/2006/relationships/slideLayout" Target="/ppt/slideLayouts/slideLayout338.xml" Id="rId16" /><Relationship Type="http://schemas.openxmlformats.org/officeDocument/2006/relationships/slideLayout" Target="/ppt/slideLayouts/slideLayout189.xml" Id="rId1" /><Relationship Type="http://schemas.openxmlformats.org/officeDocument/2006/relationships/slideLayout" Target="/ppt/slideLayouts/slideLayout2310.xml" Id="rId6" /><Relationship Type="http://schemas.openxmlformats.org/officeDocument/2006/relationships/slideLayout" Target="/ppt/slideLayouts/slideLayout2811.xml" Id="rId11" /><Relationship Type="http://schemas.openxmlformats.org/officeDocument/2006/relationships/slideLayout" Target="/ppt/slideLayouts/slideLayout2212.xml" Id="rId5" /><Relationship Type="http://schemas.openxmlformats.org/officeDocument/2006/relationships/slideLayout" Target="/ppt/slideLayouts/slideLayout3213.xml" Id="rId15" /><Relationship Type="http://schemas.openxmlformats.org/officeDocument/2006/relationships/slideLayout" Target="/ppt/slideLayouts/slideLayout2714.xml" Id="rId10" /><Relationship Type="http://schemas.openxmlformats.org/officeDocument/2006/relationships/image" Target="/ppt/media/image13.png" Id="rId19" /><Relationship Type="http://schemas.openxmlformats.org/officeDocument/2006/relationships/slideLayout" Target="/ppt/slideLayouts/slideLayout2115.xml" Id="rId4" /><Relationship Type="http://schemas.openxmlformats.org/officeDocument/2006/relationships/slideLayout" Target="/ppt/slideLayouts/slideLayout2616.xml" Id="rId9" /><Relationship Type="http://schemas.openxmlformats.org/officeDocument/2006/relationships/slideLayout" Target="/ppt/slideLayouts/slideLayout3117.xml" Id="rId14" /></Relationships>
</file>

<file path=ppt/slideMasters/_rels/slideMaster34.xml.rels>&#65279;<?xml version="1.0" encoding="utf-8"?><Relationships xmlns="http://schemas.openxmlformats.org/package/2006/relationships"><Relationship Type="http://schemas.openxmlformats.org/officeDocument/2006/relationships/slideLayout" Target="/ppt/slideLayouts/slideLayout4252.xml" Id="rId8" /><Relationship Type="http://schemas.openxmlformats.org/officeDocument/2006/relationships/slideLayout" Target="/ppt/slideLayouts/slideLayout4753.xml" Id="rId13" /><Relationship Type="http://schemas.openxmlformats.org/officeDocument/2006/relationships/theme" Target="/ppt/theme/theme35.xml" Id="rId18" /><Relationship Type="http://schemas.openxmlformats.org/officeDocument/2006/relationships/slideLayout" Target="/ppt/slideLayouts/slideLayout3754.xml" Id="rId3" /><Relationship Type="http://schemas.openxmlformats.org/officeDocument/2006/relationships/slideLayout" Target="/ppt/slideLayouts/slideLayout4155.xml" Id="rId7" /><Relationship Type="http://schemas.openxmlformats.org/officeDocument/2006/relationships/slideLayout" Target="/ppt/slideLayouts/slideLayout4656.xml" Id="rId12" /><Relationship Type="http://schemas.openxmlformats.org/officeDocument/2006/relationships/slideLayout" Target="/ppt/slideLayouts/slideLayout5157.xml" Id="rId17" /><Relationship Type="http://schemas.openxmlformats.org/officeDocument/2006/relationships/slideLayout" Target="/ppt/slideLayouts/slideLayout3658.xml" Id="rId2" /><Relationship Type="http://schemas.openxmlformats.org/officeDocument/2006/relationships/slideLayout" Target="/ppt/slideLayouts/slideLayout5059.xml" Id="rId16" /><Relationship Type="http://schemas.openxmlformats.org/officeDocument/2006/relationships/slideLayout" Target="/ppt/slideLayouts/slideLayout3560.xml" Id="rId1" /><Relationship Type="http://schemas.openxmlformats.org/officeDocument/2006/relationships/slideLayout" Target="/ppt/slideLayouts/slideLayout4061.xml" Id="rId6" /><Relationship Type="http://schemas.openxmlformats.org/officeDocument/2006/relationships/slideLayout" Target="/ppt/slideLayouts/slideLayout4562.xml" Id="rId11" /><Relationship Type="http://schemas.openxmlformats.org/officeDocument/2006/relationships/slideLayout" Target="/ppt/slideLayouts/slideLayout3963.xml" Id="rId5" /><Relationship Type="http://schemas.openxmlformats.org/officeDocument/2006/relationships/slideLayout" Target="/ppt/slideLayouts/slideLayout4964.xml" Id="rId15" /><Relationship Type="http://schemas.openxmlformats.org/officeDocument/2006/relationships/slideLayout" Target="/ppt/slideLayouts/slideLayout4465.xml" Id="rId10" /><Relationship Type="http://schemas.openxmlformats.org/officeDocument/2006/relationships/image" Target="/ppt/media/image13.png" Id="rId19" /><Relationship Type="http://schemas.openxmlformats.org/officeDocument/2006/relationships/slideLayout" Target="/ppt/slideLayouts/slideLayout3866.xml" Id="rId4" /><Relationship Type="http://schemas.openxmlformats.org/officeDocument/2006/relationships/slideLayout" Target="/ppt/slideLayouts/slideLayout4367.xml" Id="rId9" /><Relationship Type="http://schemas.openxmlformats.org/officeDocument/2006/relationships/slideLayout" Target="/ppt/slideLayouts/slideLayout4868.xml" Id="rId14" /></Relationships>
</file>

<file path=ppt/slideMasters/_rels/slideMaster43.xml.rels>&#65279;<?xml version="1.0" encoding="utf-8"?><Relationships xmlns="http://schemas.openxmlformats.org/package/2006/relationships"><Relationship Type="http://schemas.openxmlformats.org/officeDocument/2006/relationships/slideLayout" Target="/ppt/slideLayouts/slideLayout5936.xml" Id="rId8" /><Relationship Type="http://schemas.openxmlformats.org/officeDocument/2006/relationships/slideLayout" Target="/ppt/slideLayouts/slideLayout6437.xml" Id="rId13" /><Relationship Type="http://schemas.openxmlformats.org/officeDocument/2006/relationships/theme" Target="/ppt/theme/theme44.xml" Id="rId18" /><Relationship Type="http://schemas.openxmlformats.org/officeDocument/2006/relationships/slideLayout" Target="/ppt/slideLayouts/slideLayout5438.xml" Id="rId3" /><Relationship Type="http://schemas.openxmlformats.org/officeDocument/2006/relationships/slideLayout" Target="/ppt/slideLayouts/slideLayout5839.xml" Id="rId7" /><Relationship Type="http://schemas.openxmlformats.org/officeDocument/2006/relationships/slideLayout" Target="/ppt/slideLayouts/slideLayout6340.xml" Id="rId12" /><Relationship Type="http://schemas.openxmlformats.org/officeDocument/2006/relationships/slideLayout" Target="/ppt/slideLayouts/slideLayout6841.xml" Id="rId17" /><Relationship Type="http://schemas.openxmlformats.org/officeDocument/2006/relationships/slideLayout" Target="/ppt/slideLayouts/slideLayout5342.xml" Id="rId2" /><Relationship Type="http://schemas.openxmlformats.org/officeDocument/2006/relationships/slideLayout" Target="/ppt/slideLayouts/slideLayout6743.xml" Id="rId16" /><Relationship Type="http://schemas.openxmlformats.org/officeDocument/2006/relationships/slideLayout" Target="/ppt/slideLayouts/slideLayout5235.xml" Id="rId1" /><Relationship Type="http://schemas.openxmlformats.org/officeDocument/2006/relationships/slideLayout" Target="/ppt/slideLayouts/slideLayout5744.xml" Id="rId6" /><Relationship Type="http://schemas.openxmlformats.org/officeDocument/2006/relationships/slideLayout" Target="/ppt/slideLayouts/slideLayout6245.xml" Id="rId11" /><Relationship Type="http://schemas.openxmlformats.org/officeDocument/2006/relationships/slideLayout" Target="/ppt/slideLayouts/slideLayout5646.xml" Id="rId5" /><Relationship Type="http://schemas.openxmlformats.org/officeDocument/2006/relationships/slideLayout" Target="/ppt/slideLayouts/slideLayout6647.xml" Id="rId15" /><Relationship Type="http://schemas.openxmlformats.org/officeDocument/2006/relationships/slideLayout" Target="/ppt/slideLayouts/slideLayout6148.xml" Id="rId10" /><Relationship Type="http://schemas.openxmlformats.org/officeDocument/2006/relationships/image" Target="/ppt/media/image13.png" Id="rId19" /><Relationship Type="http://schemas.openxmlformats.org/officeDocument/2006/relationships/slideLayout" Target="/ppt/slideLayouts/slideLayout5549.xml" Id="rId4" /><Relationship Type="http://schemas.openxmlformats.org/officeDocument/2006/relationships/slideLayout" Target="/ppt/slideLayouts/slideLayout6050.xml" Id="rId9" /><Relationship Type="http://schemas.openxmlformats.org/officeDocument/2006/relationships/slideLayout" Target="/ppt/slideLayouts/slideLayout6551.xml" Id="rId14" /></Relationships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8266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4/22/2014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897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019.xml.rels>&#65279;<?xml version="1.0" encoding="utf-8"?><Relationships xmlns="http://schemas.openxmlformats.org/package/2006/relationships"><Relationship Type="http://schemas.openxmlformats.org/officeDocument/2006/relationships/notesSlide" Target="/ppt/notesSlides/notesSlide917.xml" Id="rId2" /><Relationship Type="http://schemas.openxmlformats.org/officeDocument/2006/relationships/slideLayout" Target="/ppt/slideLayouts/slideLayout3560.xml" Id="rId1" /></Relationships>
</file>

<file path=ppt/slides/_rels/slide1114.xml.rels>&#65279;<?xml version="1.0" encoding="utf-8"?><Relationships xmlns="http://schemas.openxmlformats.org/package/2006/relationships"><Relationship Type="http://schemas.openxmlformats.org/officeDocument/2006/relationships/notesSlide" Target="/ppt/notesSlides/notesSlide1012.xml" Id="rId2" /><Relationship Type="http://schemas.openxmlformats.org/officeDocument/2006/relationships/slideLayout" Target="/ppt/slideLayouts/slideLayout3963.xml" Id="rId1" /></Relationships>
</file>

<file path=ppt/slides/_rels/slide113.xml.rels>&#65279;<?xml version="1.0" encoding="utf-8"?><Relationships xmlns="http://schemas.openxmlformats.org/package/2006/relationships"><Relationship Type="http://schemas.openxmlformats.org/officeDocument/2006/relationships/notesSlide" Target="/ppt/notesSlides/notesSlide111.xml" Id="rId2" /><Relationship Type="http://schemas.openxmlformats.org/officeDocument/2006/relationships/slideLayout" Target="/ppt/slideLayouts/slideLayout189.xml" Id="rId1" /></Relationships>
</file>

<file path=ppt/slides/_rels/slide128.xml.rels>&#65279;<?xml version="1.0" encoding="utf-8"?><Relationships xmlns="http://schemas.openxmlformats.org/package/2006/relationships"><Relationship Type="http://schemas.openxmlformats.org/officeDocument/2006/relationships/diagramData" Target="/ppt/diagrams/data22.xml" Id="rId3" /><Relationship Type="http://schemas.microsoft.com/office/2007/relationships/diagramDrawing" Target="/ppt/diagrams/drawing22.xml" Id="rId7" /><Relationship Type="http://schemas.openxmlformats.org/officeDocument/2006/relationships/notesSlide" Target="/ppt/notesSlides/notesSlide117.xml" Id="rId2" /><Relationship Type="http://schemas.openxmlformats.org/officeDocument/2006/relationships/slideLayout" Target="/ppt/slideLayouts/slideLayout4252.xml" Id="rId1" /><Relationship Type="http://schemas.openxmlformats.org/officeDocument/2006/relationships/diagramColors" Target="/ppt/diagrams/colors22.xml" Id="rId6" /><Relationship Type="http://schemas.openxmlformats.org/officeDocument/2006/relationships/diagramQuickStyle" Target="/ppt/diagrams/quickStyle22.xml" Id="rId5" /><Relationship Type="http://schemas.openxmlformats.org/officeDocument/2006/relationships/diagramLayout" Target="/ppt/diagrams/layout22.xml" Id="rId4" /></Relationships>
</file>

<file path=ppt/slides/_rels/slide137.xml.rels>&#65279;<?xml version="1.0" encoding="utf-8"?><Relationships xmlns="http://schemas.openxmlformats.org/package/2006/relationships"><Relationship Type="http://schemas.openxmlformats.org/officeDocument/2006/relationships/notesSlide" Target="/ppt/notesSlides/notesSlide126.xml" Id="rId2" /><Relationship Type="http://schemas.openxmlformats.org/officeDocument/2006/relationships/slideLayout" Target="/ppt/slideLayouts/slideLayout3658.xml" Id="rId1" /></Relationships>
</file>

<file path=ppt/slides/_rels/slide143.xml.rels>&#65279;<?xml version="1.0" encoding="utf-8"?><Relationships xmlns="http://schemas.openxmlformats.org/package/2006/relationships"><Relationship Type="http://schemas.openxmlformats.org/officeDocument/2006/relationships/notesSlide" Target="/ppt/notesSlides/notesSlide133.xml" Id="rId2" /><Relationship Type="http://schemas.openxmlformats.org/officeDocument/2006/relationships/slideLayout" Target="/ppt/slideLayouts/slideLayout5235.xml" Id="rId1" /></Relationships>
</file>

<file path=ppt/slides/_rels/slide1517.xml.rels>&#65279;<?xml version="1.0" encoding="utf-8"?><Relationships xmlns="http://schemas.openxmlformats.org/package/2006/relationships"><Relationship Type="http://schemas.openxmlformats.org/officeDocument/2006/relationships/notesSlide" Target="/ppt/notesSlides/notesSlide1415.xml" Id="rId2" /><Relationship Type="http://schemas.openxmlformats.org/officeDocument/2006/relationships/slideLayout" Target="/ppt/slideLayouts/slideLayout5646.xml" Id="rId1" /></Relationships>
</file>

<file path=ppt/slides/_rels/slide169.xml.rels>&#65279;<?xml version="1.0" encoding="utf-8"?><Relationships xmlns="http://schemas.openxmlformats.org/package/2006/relationships"><Relationship Type="http://schemas.openxmlformats.org/officeDocument/2006/relationships/chart" Target="/ppt/charts/chart23.xml" Id="rId2" /><Relationship Type="http://schemas.openxmlformats.org/officeDocument/2006/relationships/slideLayout" Target="/ppt/slideLayouts/slideLayout5342.xml" Id="rId1" /></Relationships>
</file>

<file path=ppt/slides/_rels/slide174.xml.rels>&#65279;<?xml version="1.0" encoding="utf-8"?><Relationships xmlns="http://schemas.openxmlformats.org/package/2006/relationships"><Relationship Type="http://schemas.openxmlformats.org/officeDocument/2006/relationships/chart" Target="/ppt/charts/chart32.xml" Id="rId3" /><Relationship Type="http://schemas.openxmlformats.org/officeDocument/2006/relationships/notesSlide" Target="/ppt/notesSlides/notesSlide154.xml" Id="rId2" /><Relationship Type="http://schemas.openxmlformats.org/officeDocument/2006/relationships/slideLayout" Target="/ppt/slideLayouts/slideLayout5936.xml" Id="rId1" /></Relationships>
</file>

<file path=ppt/slides/_rels/slide1820.xml.rels>&#65279;<?xml version="1.0" encoding="utf-8"?><Relationships xmlns="http://schemas.openxmlformats.org/package/2006/relationships"><Relationship Type="http://schemas.openxmlformats.org/officeDocument/2006/relationships/notesSlide" Target="/ppt/notesSlides/notesSlide1618.xml" Id="rId2" /><Relationship Type="http://schemas.openxmlformats.org/officeDocument/2006/relationships/slideLayout" Target="/ppt/slideLayouts/slideLayout189.xml" Id="rId1" /></Relationships>
</file>

<file path=ppt/slides/_rels/slide1915.xml.rels>&#65279;<?xml version="1.0" encoding="utf-8"?><Relationships xmlns="http://schemas.openxmlformats.org/package/2006/relationships"><Relationship Type="http://schemas.openxmlformats.org/officeDocument/2006/relationships/notesSlide" Target="/ppt/notesSlides/notesSlide1713.xml" Id="rId2" /><Relationship Type="http://schemas.openxmlformats.org/officeDocument/2006/relationships/slideLayout" Target="/ppt/slideLayouts/slideLayout191.xml" Id="rId1" /></Relationships>
</file>

<file path=ppt/slides/_rels/slide2012.xml.rels>&#65279;<?xml version="1.0" encoding="utf-8"?><Relationships xmlns="http://schemas.openxmlformats.org/package/2006/relationships"><Relationship Type="http://schemas.openxmlformats.org/officeDocument/2006/relationships/notesSlide" Target="/ppt/notesSlides/notesSlide1810.xml" Id="rId2" /><Relationship Type="http://schemas.openxmlformats.org/officeDocument/2006/relationships/slideLayout" Target="/ppt/slideLayouts/slideLayout191.xml" Id="rId1" /></Relationships>
</file>

<file path=ppt/slides/_rels/slide210.xml.rels>&#65279;<?xml version="1.0" encoding="utf-8"?><Relationships xmlns="http://schemas.openxmlformats.org/package/2006/relationships"><Relationship Type="http://schemas.openxmlformats.org/officeDocument/2006/relationships/notesSlide" Target="/ppt/notesSlides/notesSlide28.xml" Id="rId2" /><Relationship Type="http://schemas.openxmlformats.org/officeDocument/2006/relationships/slideLayout" Target="/ppt/slideLayouts/slideLayout191.xml" Id="rId1" /></Relationships>
</file>

<file path=ppt/slides/_rels/slide35.xml.rels>&#65279;<?xml version="1.0" encoding="utf-8"?><Relationships xmlns="http://schemas.openxmlformats.org/package/2006/relationships"><Relationship Type="http://schemas.openxmlformats.org/officeDocument/2006/relationships/notesSlide" Target="/ppt/notesSlides/notesSlide35.xml" Id="rId2" /><Relationship Type="http://schemas.openxmlformats.org/officeDocument/2006/relationships/slideLayout" Target="/ppt/slideLayouts/slideLayout2212.xml" Id="rId1" /></Relationships>
</file>

<file path=ppt/slides/_rels/slide41.xml.rels>&#65279;<?xml version="1.0" encoding="utf-8"?><Relationships xmlns="http://schemas.openxmlformats.org/package/2006/relationships"><Relationship Type="http://schemas.openxmlformats.org/officeDocument/2006/relationships/notesSlide" Target="/ppt/notesSlides/notesSlide41.xml" Id="rId2" /><Relationship Type="http://schemas.openxmlformats.org/officeDocument/2006/relationships/slideLayout" Target="/ppt/slideLayouts/slideLayout191.xml" Id="rId1" /></Relationships>
</file>

<file path=ppt/slides/_rels/slide518.xml.rels>&#65279;<?xml version="1.0" encoding="utf-8"?><Relationships xmlns="http://schemas.openxmlformats.org/package/2006/relationships"><Relationship Type="http://schemas.openxmlformats.org/officeDocument/2006/relationships/notesSlide" Target="/ppt/notesSlides/notesSlide516.xml" Id="rId2" /><Relationship Type="http://schemas.openxmlformats.org/officeDocument/2006/relationships/slideLayout" Target="/ppt/slideLayouts/slideLayout191.xml" Id="rId1" /></Relationships>
</file>

<file path=ppt/slides/_rels/slide616.xml.rels>&#65279;<?xml version="1.0" encoding="utf-8"?><Relationships xmlns="http://schemas.openxmlformats.org/package/2006/relationships"><Relationship Type="http://schemas.openxmlformats.org/officeDocument/2006/relationships/notesSlide" Target="/ppt/notesSlides/notesSlide614.xml" Id="rId2" /><Relationship Type="http://schemas.openxmlformats.org/officeDocument/2006/relationships/slideLayout" Target="/ppt/slideLayouts/slideLayout126.xml" Id="rId1" /></Relationships>
</file>

<file path=ppt/slides/_rels/slide711.xml.rels>&#65279;<?xml version="1.0" encoding="utf-8"?><Relationships xmlns="http://schemas.openxmlformats.org/package/2006/relationships"><Relationship Type="http://schemas.openxmlformats.org/officeDocument/2006/relationships/notesSlide" Target="/ppt/notesSlides/notesSlide79.xml" Id="rId2" /><Relationship Type="http://schemas.openxmlformats.org/officeDocument/2006/relationships/slideLayout" Target="/ppt/slideLayouts/slideLayout529.xml" Id="rId1" /></Relationships>
</file>

<file path=ppt/slides/_rels/slide86.xml.rels>&#65279;<?xml version="1.0" encoding="utf-8"?><Relationships xmlns="http://schemas.openxmlformats.org/package/2006/relationships"><Relationship Type="http://schemas.openxmlformats.org/officeDocument/2006/relationships/diagramLayout" Target="/ppt/diagrams/layout11.xml" Id="rId3" /><Relationship Type="http://schemas.openxmlformats.org/officeDocument/2006/relationships/diagramData" Target="/ppt/diagrams/data11.xml" Id="rId2" /><Relationship Type="http://schemas.openxmlformats.org/officeDocument/2006/relationships/slideLayout" Target="/ppt/slideLayouts/slideLayout218.xml" Id="rId1" /><Relationship Type="http://schemas.microsoft.com/office/2007/relationships/diagramDrawing" Target="/ppt/diagrams/drawing1.xml" Id="rId6" /><Relationship Type="http://schemas.openxmlformats.org/officeDocument/2006/relationships/diagramColors" Target="/ppt/diagrams/colors11.xml" Id="rId5" /><Relationship Type="http://schemas.openxmlformats.org/officeDocument/2006/relationships/diagramQuickStyle" Target="/ppt/diagrams/quickStyle11.xml" Id="rId4" /></Relationships>
</file>

<file path=ppt/slides/_rels/slide92.xml.rels>&#65279;<?xml version="1.0" encoding="utf-8"?><Relationships xmlns="http://schemas.openxmlformats.org/package/2006/relationships"><Relationship Type="http://schemas.openxmlformats.org/officeDocument/2006/relationships/chart" Target="/ppt/charts/chart11.xml" Id="rId3" /><Relationship Type="http://schemas.openxmlformats.org/officeDocument/2006/relationships/notesSlide" Target="/ppt/notesSlides/notesSlide82.xml" Id="rId2" /><Relationship Type="http://schemas.openxmlformats.org/officeDocument/2006/relationships/slideLayout" Target="/ppt/slideLayouts/slideLayout218.xml" Id="rId1" /></Relationships>
</file>

<file path=ppt/slides/slide10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Second Research Area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Group member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Supporting 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Heading	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Heading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2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name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Class name, number</a:t>
            </a:r>
          </a:p>
          <a:p>
            <a:r>
              <a:rPr lang="en-US" dirty="0" smtClean="0"/>
              <a:t>Instructor</a:t>
            </a:r>
          </a:p>
          <a:p>
            <a:r>
              <a:rPr lang="en-US" dirty="0" smtClean="0"/>
              <a:t>Group member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29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content</a:t>
            </a:r>
            <a:endParaRPr lang="en-US" dirty="0"/>
          </a:p>
        </p:txBody>
      </p:sp>
      <p:graphicFrame>
        <p:nvGraphicFramePr>
          <p:cNvPr id="14" name="Content Placeholder 13" title="SmartArt Diverging Radial diagram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476130"/>
              </p:ext>
            </p:extLst>
          </p:nvPr>
        </p:nvGraphicFramePr>
        <p:xfrm>
          <a:off x="4686300" y="2336800"/>
          <a:ext cx="5608638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Optional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41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Supporting content</a:t>
            </a:r>
            <a:endParaRPr lang="en-US"/>
          </a:p>
        </p:txBody>
      </p:sp>
      <p:graphicFrame>
        <p:nvGraphicFramePr>
          <p:cNvPr id="4" name="Content Placeholder 3" title="Sample table with 4 columns and 5 row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7709141"/>
              </p:ext>
            </p:extLst>
          </p:nvPr>
        </p:nvGraphicFramePr>
        <p:xfrm>
          <a:off x="681038" y="2336800"/>
          <a:ext cx="9613900" cy="342145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2403475"/>
                <a:gridCol w="2403475"/>
                <a:gridCol w="2403475"/>
                <a:gridCol w="2403475"/>
              </a:tblGrid>
              <a:tr h="68429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Heading</a:t>
                      </a:r>
                      <a:endParaRPr lang="en-US"/>
                    </a:p>
                  </a:txBody>
                  <a:tcPr marL="81748" marR="81748" anchor="ctr"/>
                </a:tc>
              </a:tr>
              <a:tr h="68429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</a:tr>
              <a:tr h="68429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</a:tr>
              <a:tr h="68429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</a:tr>
              <a:tr h="68429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Text</a:t>
                      </a:r>
                      <a:endParaRPr lang="en-US"/>
                    </a:p>
                  </a:txBody>
                  <a:tcPr marL="81748" marR="8174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 marL="81748" marR="81748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34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Third research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Group member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25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Supporting content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Heading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r>
              <a:rPr lang="en-US" smtClean="0"/>
              <a:t>List 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7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observations</a:t>
            </a:r>
            <a:endParaRPr lang="en-US"/>
          </a:p>
        </p:txBody>
      </p:sp>
      <p:graphicFrame>
        <p:nvGraphicFramePr>
          <p:cNvPr id="6" name="Content Placeholder 5" title="Sample Line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5513283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969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br>
              <a:rPr lang="en-US" smtClean="0"/>
            </a:br>
            <a:r>
              <a:rPr lang="en-US" smtClean="0"/>
              <a:t>Observations</a:t>
            </a:r>
            <a:endParaRPr lang="en-US" dirty="0"/>
          </a:p>
        </p:txBody>
      </p:sp>
      <p:graphicFrame>
        <p:nvGraphicFramePr>
          <p:cNvPr id="7" name="Content Placeholder 6" title="Sample Pie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362858"/>
              </p:ext>
            </p:extLst>
          </p:nvPr>
        </p:nvGraphicFramePr>
        <p:xfrm>
          <a:off x="4686300" y="2336800"/>
          <a:ext cx="5608638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Optional statement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1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Project Summary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Optional statement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5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Brief summary of what you discovered based on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Works cited</a:t>
            </a:r>
          </a:p>
          <a:p>
            <a:r>
              <a:rPr lang="en-US" smtClean="0"/>
              <a:t>Additional supporting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0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/ Topics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</a:p>
          <a:p>
            <a:r>
              <a:rPr lang="en-US" dirty="0" smtClean="0"/>
              <a:t>Project Methodology</a:t>
            </a:r>
          </a:p>
          <a:p>
            <a:r>
              <a:rPr lang="en-US" dirty="0" smtClean="0"/>
              <a:t>Key Findings/Results</a:t>
            </a:r>
          </a:p>
          <a:p>
            <a:r>
              <a:rPr lang="en-US" dirty="0" smtClean="0"/>
              <a:t>Research drilldown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6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Description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Add your objective here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Add your results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22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Procedure/Methodology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Procedure</a:t>
            </a:r>
          </a:p>
          <a:p>
            <a:r>
              <a:rPr lang="en-US" smtClean="0"/>
              <a:t>Key assumptions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72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findings/results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Result 1</a:t>
            </a:r>
          </a:p>
          <a:p>
            <a:r>
              <a:rPr lang="en-US" smtClean="0"/>
              <a:t>Result 2</a:t>
            </a:r>
          </a:p>
          <a:p>
            <a:r>
              <a:rPr lang="en-US" smtClean="0"/>
              <a:t>Result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1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First research area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Group member 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91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content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Heading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List item</a:t>
            </a:r>
          </a:p>
          <a:p>
            <a:r>
              <a:rPr lang="en-US" dirty="0" smtClean="0"/>
              <a:t>List item</a:t>
            </a:r>
          </a:p>
          <a:p>
            <a:r>
              <a:rPr lang="en-US" dirty="0" smtClean="0"/>
              <a:t>List item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Heading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List item</a:t>
            </a:r>
          </a:p>
          <a:p>
            <a:r>
              <a:rPr lang="en-US" dirty="0" smtClean="0"/>
              <a:t>List item</a:t>
            </a:r>
          </a:p>
          <a:p>
            <a:r>
              <a:rPr lang="en-US" dirty="0" smtClean="0"/>
              <a:t>List 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content</a:t>
            </a:r>
            <a:endParaRPr lang="en-US" dirty="0"/>
          </a:p>
        </p:txBody>
      </p:sp>
      <p:graphicFrame>
        <p:nvGraphicFramePr>
          <p:cNvPr id="5" name="Content Placeholder 4" title="SmartArt Detailed Process diagram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1982002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503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observations</a:t>
            </a:r>
            <a:endParaRPr lang="en-US" dirty="0"/>
          </a:p>
        </p:txBody>
      </p:sp>
      <p:graphicFrame>
        <p:nvGraphicFramePr>
          <p:cNvPr id="7" name="Content Placeholder 6" title="Sample Clustered Column 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431418"/>
              </p:ext>
            </p:extLst>
          </p:nvPr>
        </p:nvGraphicFramePr>
        <p:xfrm>
          <a:off x="681038" y="2336800"/>
          <a:ext cx="9613900" cy="3598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075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3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2.xml><?xml version="1.0" encoding="utf-8"?>
<a:theme xmlns:a="http://schemas.openxmlformats.org/drawingml/2006/main" name="1_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35.xml><?xml version="1.0" encoding="utf-8"?>
<a:theme xmlns:a="http://schemas.openxmlformats.org/drawingml/2006/main" name="2_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44.xml><?xml version="1.0" encoding="utf-8"?>
<a:theme xmlns:a="http://schemas.openxmlformats.org/drawingml/2006/main" name="3_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5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ap:Properties xmlns:vt="http://schemas.openxmlformats.org/officeDocument/2006/docPropsVTypes" xmlns:ap="http://schemas.openxmlformats.org/officeDocument/2006/extended-properties">
  <ap:Template/>
  <ap:TotalTime>12</ap:TotalTime>
  <ap:Words>240</ap:Words>
  <ap:Application>Microsoft Office PowerPoint</ap:Application>
  <ap:PresentationFormat>Widescreen</ap:PresentationFormat>
  <ap:Paragraphs>129</ap:Paragraphs>
  <ap:Slides>20</ap:Slides>
  <ap:Notes>18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ap:HeadingPairs>
  <ap:TitlesOfParts>
    <vt:vector baseType="lpstr" size="27">
      <vt:lpstr>Arial</vt:lpstr>
      <vt:lpstr>Calibri</vt:lpstr>
      <vt:lpstr>Trebuchet MS</vt:lpstr>
      <vt:lpstr>Berlin</vt:lpstr>
      <vt:lpstr>1_Berlin</vt:lpstr>
      <vt:lpstr>2_Berlin</vt:lpstr>
      <vt:lpstr>3_Berlin</vt:lpstr>
      <vt:lpstr>Project name</vt:lpstr>
      <vt:lpstr>Agenda / Topics</vt:lpstr>
      <vt:lpstr>Project Description</vt:lpstr>
      <vt:lpstr>Procedure/Methodology</vt:lpstr>
      <vt:lpstr>Key findings/results</vt:lpstr>
      <vt:lpstr>First research area</vt:lpstr>
      <vt:lpstr>Supporting content</vt:lpstr>
      <vt:lpstr>Supporting content</vt:lpstr>
      <vt:lpstr>Data observations</vt:lpstr>
      <vt:lpstr>Second Research Area</vt:lpstr>
      <vt:lpstr>Supporting content</vt:lpstr>
      <vt:lpstr>Supporting content</vt:lpstr>
      <vt:lpstr>Supporting content</vt:lpstr>
      <vt:lpstr>Third research area</vt:lpstr>
      <vt:lpstr>Supporting content</vt:lpstr>
      <vt:lpstr>Data observations</vt:lpstr>
      <vt:lpstr>Data Observations</vt:lpstr>
      <vt:lpstr>Project Summary</vt:lpstr>
      <vt:lpstr>Conclusion</vt:lpstr>
      <vt:lpstr>Appendix</vt:lpstr>
    </vt:vector>
  </ap:TitlesOfParts>
  <ap:LinksUpToDate>false</ap:LinksUpToDate>
  <ap:SharedDoc>false</ap:SharedDoc>
  <ap:HyperlinksChanged>false</ap:HyperlinksChanged>
  <ap:AppVersion>15.0000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name</dc:title>
  <dc:creator/>
  <cp:lastModifiedBy> </cp:lastModifiedBy>
  <cp:revision>3</cp:revision>
  <dcterms:created xsi:type="dcterms:W3CDTF">2014-04-17T23:07:25Z</dcterms:created>
  <dcterms:modified xsi:type="dcterms:W3CDTF">2014-04-22T19:05:18Z</dcterms:modified>
</cp:coreProperties>
</file>